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1" r:id="rId3"/>
    <p:sldId id="260" r:id="rId4"/>
    <p:sldId id="286" r:id="rId5"/>
    <p:sldId id="287" r:id="rId6"/>
    <p:sldId id="289" r:id="rId7"/>
    <p:sldId id="288" r:id="rId8"/>
    <p:sldId id="292" r:id="rId9"/>
    <p:sldId id="282" r:id="rId10"/>
    <p:sldId id="294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50" d="100"/>
          <a:sy n="50" d="100"/>
        </p:scale>
        <p:origin x="-996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400" dirty="0" smtClean="0"/>
            <a:t>Изменения, произошедшие в руководстве, внутренней и внешней политике после смерти </a:t>
          </a:r>
          <a:r>
            <a:rPr lang="ru-RU" sz="2400" dirty="0" err="1" smtClean="0"/>
            <a:t>И.В.Сталина</a:t>
          </a:r>
          <a:endParaRPr lang="ru-RU" sz="24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Значение</a:t>
          </a:r>
        </a:p>
        <a:p>
          <a:pPr>
            <a:spcAft>
              <a:spcPts val="0"/>
            </a:spcAft>
          </a:pPr>
          <a:r>
            <a:rPr lang="en-US" sz="2800" dirty="0" smtClean="0"/>
            <a:t>XX </a:t>
          </a:r>
          <a:r>
            <a:rPr lang="ru-RU" sz="2800" dirty="0" smtClean="0"/>
            <a:t>съезда КПСС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период </a:t>
          </a:r>
          <a:r>
            <a:rPr lang="ru-RU" sz="2800" b="1" i="1" dirty="0" smtClean="0"/>
            <a:t>«оттепели»</a:t>
          </a:r>
          <a:endParaRPr lang="ru-RU" sz="2800" b="1" i="1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характеризовать экономическое развитие</a:t>
          </a:r>
        </a:p>
        <a:p>
          <a:pPr>
            <a:spcAft>
              <a:spcPts val="0"/>
            </a:spcAft>
          </a:pPr>
          <a:r>
            <a:rPr lang="ru-RU" sz="2800" dirty="0" smtClean="0"/>
            <a:t> в 1953-1964 гг.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1F0B9108-DEBF-4565-988C-C21DDBCA8F76}">
      <dgm:prSet/>
      <dgm:spPr/>
      <dgm:t>
        <a:bodyPr/>
        <a:lstStyle/>
        <a:p>
          <a:r>
            <a:rPr lang="ru-RU" dirty="0" smtClean="0"/>
            <a:t>давать оценку личности </a:t>
          </a:r>
          <a:r>
            <a:rPr lang="ru-RU" dirty="0" err="1" smtClean="0"/>
            <a:t>Н.С.Хрущева</a:t>
          </a:r>
          <a:endParaRPr lang="ru-RU" dirty="0"/>
        </a:p>
      </dgm:t>
    </dgm:pt>
    <dgm:pt modelId="{503CCBE9-88C1-4A98-8BBC-610BBB7FBE5C}" type="parTrans" cxnId="{D96B7FB7-22C9-4715-A397-A5B67D9E4DBA}">
      <dgm:prSet/>
      <dgm:spPr/>
      <dgm:t>
        <a:bodyPr/>
        <a:lstStyle/>
        <a:p>
          <a:endParaRPr lang="ru-RU"/>
        </a:p>
      </dgm:t>
    </dgm:pt>
    <dgm:pt modelId="{6FB9A011-0F0E-497D-896F-936DFA7CE6D0}" type="sibTrans" cxnId="{D96B7FB7-22C9-4715-A397-A5B67D9E4DBA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5" custScaleX="232602" custScaleY="290043" custLinFactNeighborX="-908" custLinFactNeighborY="-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5" custScaleX="230831" custLinFactY="23784" custLinFactNeighborX="-66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5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5" custScaleX="278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5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5" custScaleX="300790" custScaleY="157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0C5E9-C6EE-4B73-9158-4C522EFCAC66}" type="pres">
      <dgm:prSet presAssocID="{503CCBE9-88C1-4A98-8BBC-610BBB7FBE5C}" presName="Name13" presStyleLbl="parChTrans1D2" presStyleIdx="4" presStyleCnt="5"/>
      <dgm:spPr/>
      <dgm:t>
        <a:bodyPr/>
        <a:lstStyle/>
        <a:p>
          <a:endParaRPr lang="ru-RU"/>
        </a:p>
      </dgm:t>
    </dgm:pt>
    <dgm:pt modelId="{ED27AE6A-260A-4005-887E-096BF51A8A86}" type="pres">
      <dgm:prSet presAssocID="{1F0B9108-DEBF-4565-988C-C21DDBCA8F76}" presName="childText" presStyleLbl="bgAcc1" presStyleIdx="4" presStyleCnt="5" custScaleX="295702" custLinFactNeighborX="3151" custLinFactNeighborY="19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11A34C13-0D91-4092-A5E1-24E64CFBE1AD}" type="presOf" srcId="{9E61607D-CFCB-4148-B92E-D92424A916EF}" destId="{012BD565-8A2D-438A-AEAA-4466F2C3185F}" srcOrd="0" destOrd="0" presId="urn:microsoft.com/office/officeart/2005/8/layout/hierarchy3"/>
    <dgm:cxn modelId="{7D908FF0-E0CD-473A-A898-C4C2ADAA163A}" type="presOf" srcId="{0A3899B0-1E9A-4E60-A2D1-D3B1BFF203AD}" destId="{FA0D1B06-8209-4334-90ED-916C4424D7C7}" srcOrd="0" destOrd="0" presId="urn:microsoft.com/office/officeart/2005/8/layout/hierarchy3"/>
    <dgm:cxn modelId="{D96B7FB7-22C9-4715-A397-A5B67D9E4DBA}" srcId="{4954C2B5-39A2-4CF1-98C2-1FBE31310944}" destId="{1F0B9108-DEBF-4565-988C-C21DDBCA8F76}" srcOrd="2" destOrd="0" parTransId="{503CCBE9-88C1-4A98-8BBC-610BBB7FBE5C}" sibTransId="{6FB9A011-0F0E-497D-896F-936DFA7CE6D0}"/>
    <dgm:cxn modelId="{AB3747A2-1556-405B-9DD0-C6863F35FF49}" type="presOf" srcId="{932F616B-73D2-460F-A6E5-15196461562C}" destId="{B6C61A6E-5979-4E8D-A9C9-0DF0C3798848}" srcOrd="0" destOrd="0" presId="urn:microsoft.com/office/officeart/2005/8/layout/hierarchy3"/>
    <dgm:cxn modelId="{92483398-DBBB-4D49-8EF6-EB747DC1E65F}" type="presOf" srcId="{E6056671-0A73-4E33-A2A9-530FBA78B8FF}" destId="{E8A99025-068A-41D6-88AE-2A1075049371}" srcOrd="0" destOrd="0" presId="urn:microsoft.com/office/officeart/2005/8/layout/hierarchy3"/>
    <dgm:cxn modelId="{1CF59279-6066-477E-B0BE-254846B39423}" type="presOf" srcId="{CAEF965B-844A-463F-ACD0-AA309DF29F76}" destId="{FF3D72C6-2379-4636-84FF-20C0C66E3955}" srcOrd="0" destOrd="0" presId="urn:microsoft.com/office/officeart/2005/8/layout/hierarchy3"/>
    <dgm:cxn modelId="{C6749494-D09C-4FF5-AF53-343392A20665}" type="presOf" srcId="{654B7F6F-CD87-40A1-964E-CB255D42D243}" destId="{7FB0B13C-EC4B-493E-91F8-EC0929B97654}" srcOrd="0" destOrd="0" presId="urn:microsoft.com/office/officeart/2005/8/layout/hierarchy3"/>
    <dgm:cxn modelId="{E674BA43-9EEB-4EF4-B01E-D25400258600}" type="presOf" srcId="{4954C2B5-39A2-4CF1-98C2-1FBE31310944}" destId="{3B4A1611-8F32-42D5-B4AD-E7FAFF64C1E9}" srcOrd="0" destOrd="0" presId="urn:microsoft.com/office/officeart/2005/8/layout/hierarchy3"/>
    <dgm:cxn modelId="{F9E863A1-FEBF-4292-9047-FD56A961EF9E}" type="presOf" srcId="{826E9A0E-6B57-4780-8D60-685B04F00955}" destId="{DD6EAC46-A3DB-49BB-A5BD-AA6F245C7F43}" srcOrd="0" destOrd="0" presId="urn:microsoft.com/office/officeart/2005/8/layout/hierarchy3"/>
    <dgm:cxn modelId="{6B7DC521-8B5F-4E2F-A0EC-CE9F2327182B}" type="presOf" srcId="{1F0B9108-DEBF-4565-988C-C21DDBCA8F76}" destId="{ED27AE6A-260A-4005-887E-096BF51A8A86}" srcOrd="0" destOrd="0" presId="urn:microsoft.com/office/officeart/2005/8/layout/hierarchy3"/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20466F9F-0F25-4FF6-8C15-64E459009495}" type="presOf" srcId="{0509B922-C4AF-4B94-96DC-450C710C8E52}" destId="{698F36B8-DD99-4A60-BB97-063D6C005CEC}" srcOrd="0" destOrd="0" presId="urn:microsoft.com/office/officeart/2005/8/layout/hierarchy3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81945A67-AB62-4BAB-B73A-7D9BE0FD6706}" type="presOf" srcId="{B580A73F-5A56-4FDB-8954-5579A0551B01}" destId="{5EF82F01-D414-4C63-A8CB-1A0C40626502}" srcOrd="0" destOrd="0" presId="urn:microsoft.com/office/officeart/2005/8/layout/hierarchy3"/>
    <dgm:cxn modelId="{E451E17A-C895-4E3E-B854-EBEDE2A2ED04}" type="presOf" srcId="{E6056671-0A73-4E33-A2A9-530FBA78B8FF}" destId="{F13A53A7-D857-4C5E-A84A-D74CD2126490}" srcOrd="1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BB94AAC8-386D-4564-A52E-526884CF5AC4}" type="presOf" srcId="{39D68D4F-98EA-4046-8BE7-1328DC335516}" destId="{8407F667-506F-4532-93F6-2D076F59720C}" srcOrd="0" destOrd="0" presId="urn:microsoft.com/office/officeart/2005/8/layout/hierarchy3"/>
    <dgm:cxn modelId="{156359BA-3310-4A54-B385-C2E1B0EA3451}" type="presOf" srcId="{4954C2B5-39A2-4CF1-98C2-1FBE31310944}" destId="{786F0951-5390-4DD7-B94C-39792A6377FE}" srcOrd="1" destOrd="0" presId="urn:microsoft.com/office/officeart/2005/8/layout/hierarchy3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D2E92552-C137-435D-B155-40B80B7674FC}" type="presOf" srcId="{503CCBE9-88C1-4A98-8BBC-610BBB7FBE5C}" destId="{0B90C5E9-C6EE-4B73-9158-4C522EFCAC66}" srcOrd="0" destOrd="0" presId="urn:microsoft.com/office/officeart/2005/8/layout/hierarchy3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DFE0EC5E-E825-4F48-A513-3A325782F307}" type="presParOf" srcId="{FA0D1B06-8209-4334-90ED-916C4424D7C7}" destId="{55006CF0-2032-41BE-9041-1AFBB80A1266}" srcOrd="0" destOrd="0" presId="urn:microsoft.com/office/officeart/2005/8/layout/hierarchy3"/>
    <dgm:cxn modelId="{65408B6E-22A0-4C18-AA15-DECEA4574BC6}" type="presParOf" srcId="{55006CF0-2032-41BE-9041-1AFBB80A1266}" destId="{3FE2BF0A-994C-42B0-8D36-2CC2B09D3419}" srcOrd="0" destOrd="0" presId="urn:microsoft.com/office/officeart/2005/8/layout/hierarchy3"/>
    <dgm:cxn modelId="{9886229C-5AB6-4BE7-84C7-B7E3DE4E86C0}" type="presParOf" srcId="{3FE2BF0A-994C-42B0-8D36-2CC2B09D3419}" destId="{E8A99025-068A-41D6-88AE-2A1075049371}" srcOrd="0" destOrd="0" presId="urn:microsoft.com/office/officeart/2005/8/layout/hierarchy3"/>
    <dgm:cxn modelId="{FF278F5C-03AB-414B-85DF-7D64820F6F7C}" type="presParOf" srcId="{3FE2BF0A-994C-42B0-8D36-2CC2B09D3419}" destId="{F13A53A7-D857-4C5E-A84A-D74CD2126490}" srcOrd="1" destOrd="0" presId="urn:microsoft.com/office/officeart/2005/8/layout/hierarchy3"/>
    <dgm:cxn modelId="{E988666A-C083-49FA-8711-BCF438D0803C}" type="presParOf" srcId="{55006CF0-2032-41BE-9041-1AFBB80A1266}" destId="{5700B916-A00C-4D9B-8F18-FB75AD1B8E08}" srcOrd="1" destOrd="0" presId="urn:microsoft.com/office/officeart/2005/8/layout/hierarchy3"/>
    <dgm:cxn modelId="{FCD9820F-72A5-4757-BA79-3C6821AD65C7}" type="presParOf" srcId="{5700B916-A00C-4D9B-8F18-FB75AD1B8E08}" destId="{698F36B8-DD99-4A60-BB97-063D6C005CEC}" srcOrd="0" destOrd="0" presId="urn:microsoft.com/office/officeart/2005/8/layout/hierarchy3"/>
    <dgm:cxn modelId="{7050C056-5168-463C-937C-C311D74B26E0}" type="presParOf" srcId="{5700B916-A00C-4D9B-8F18-FB75AD1B8E08}" destId="{7FB0B13C-EC4B-493E-91F8-EC0929B97654}" srcOrd="1" destOrd="0" presId="urn:microsoft.com/office/officeart/2005/8/layout/hierarchy3"/>
    <dgm:cxn modelId="{4EE4591F-31B9-423A-B75C-184B7898C8FA}" type="presParOf" srcId="{5700B916-A00C-4D9B-8F18-FB75AD1B8E08}" destId="{B6C61A6E-5979-4E8D-A9C9-0DF0C3798848}" srcOrd="2" destOrd="0" presId="urn:microsoft.com/office/officeart/2005/8/layout/hierarchy3"/>
    <dgm:cxn modelId="{ECE2B3D2-E98E-40E8-83FF-9F6D3E3B1A46}" type="presParOf" srcId="{5700B916-A00C-4D9B-8F18-FB75AD1B8E08}" destId="{DD6EAC46-A3DB-49BB-A5BD-AA6F245C7F43}" srcOrd="3" destOrd="0" presId="urn:microsoft.com/office/officeart/2005/8/layout/hierarchy3"/>
    <dgm:cxn modelId="{508C1B7D-55F3-40BB-A2D5-1E8C167BEA11}" type="presParOf" srcId="{FA0D1B06-8209-4334-90ED-916C4424D7C7}" destId="{CA73A44B-A864-4D48-AE3B-5A5E00C1E2A6}" srcOrd="1" destOrd="0" presId="urn:microsoft.com/office/officeart/2005/8/layout/hierarchy3"/>
    <dgm:cxn modelId="{A035FA3D-CE9D-43A9-B91D-0A460305C2CF}" type="presParOf" srcId="{CA73A44B-A864-4D48-AE3B-5A5E00C1E2A6}" destId="{A93284BF-52EC-4931-A2D3-59E462D0D2EA}" srcOrd="0" destOrd="0" presId="urn:microsoft.com/office/officeart/2005/8/layout/hierarchy3"/>
    <dgm:cxn modelId="{FCAC87C9-3F1A-45B5-B2AC-7470BD3E131E}" type="presParOf" srcId="{A93284BF-52EC-4931-A2D3-59E462D0D2EA}" destId="{3B4A1611-8F32-42D5-B4AD-E7FAFF64C1E9}" srcOrd="0" destOrd="0" presId="urn:microsoft.com/office/officeart/2005/8/layout/hierarchy3"/>
    <dgm:cxn modelId="{DC93F2E8-0928-4E27-8FA4-6F449B1773B0}" type="presParOf" srcId="{A93284BF-52EC-4931-A2D3-59E462D0D2EA}" destId="{786F0951-5390-4DD7-B94C-39792A6377FE}" srcOrd="1" destOrd="0" presId="urn:microsoft.com/office/officeart/2005/8/layout/hierarchy3"/>
    <dgm:cxn modelId="{23775D2C-0DFE-4A9C-A842-3F5A243EB9FE}" type="presParOf" srcId="{CA73A44B-A864-4D48-AE3B-5A5E00C1E2A6}" destId="{EAE9F76F-F000-46C6-83F5-3194DFF2599D}" srcOrd="1" destOrd="0" presId="urn:microsoft.com/office/officeart/2005/8/layout/hierarchy3"/>
    <dgm:cxn modelId="{B784BD95-57BC-4EFA-B503-CE3EAEDB4264}" type="presParOf" srcId="{EAE9F76F-F000-46C6-83F5-3194DFF2599D}" destId="{FF3D72C6-2379-4636-84FF-20C0C66E3955}" srcOrd="0" destOrd="0" presId="urn:microsoft.com/office/officeart/2005/8/layout/hierarchy3"/>
    <dgm:cxn modelId="{5319DEB3-3585-46AB-9360-3800DF5DBE92}" type="presParOf" srcId="{EAE9F76F-F000-46C6-83F5-3194DFF2599D}" destId="{012BD565-8A2D-438A-AEAA-4466F2C3185F}" srcOrd="1" destOrd="0" presId="urn:microsoft.com/office/officeart/2005/8/layout/hierarchy3"/>
    <dgm:cxn modelId="{46D0059B-C0A9-4D15-B397-7AAB9A35938B}" type="presParOf" srcId="{EAE9F76F-F000-46C6-83F5-3194DFF2599D}" destId="{5EF82F01-D414-4C63-A8CB-1A0C40626502}" srcOrd="2" destOrd="0" presId="urn:microsoft.com/office/officeart/2005/8/layout/hierarchy3"/>
    <dgm:cxn modelId="{6391142B-FE7D-4B1F-B002-6EAF6FB7C658}" type="presParOf" srcId="{EAE9F76F-F000-46C6-83F5-3194DFF2599D}" destId="{8407F667-506F-4532-93F6-2D076F59720C}" srcOrd="3" destOrd="0" presId="urn:microsoft.com/office/officeart/2005/8/layout/hierarchy3"/>
    <dgm:cxn modelId="{F17BC1EB-BA73-4C08-9251-FF66CDDCDD74}" type="presParOf" srcId="{EAE9F76F-F000-46C6-83F5-3194DFF2599D}" destId="{0B90C5E9-C6EE-4B73-9158-4C522EFCAC66}" srcOrd="4" destOrd="0" presId="urn:microsoft.com/office/officeart/2005/8/layout/hierarchy3"/>
    <dgm:cxn modelId="{98D446B0-2F35-4AE3-A1C6-51B09DA5D17E}" type="presParOf" srcId="{EAE9F76F-F000-46C6-83F5-3194DFF2599D}" destId="{ED27AE6A-260A-4005-887E-096BF51A8A8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400" dirty="0" smtClean="0"/>
            <a:t>Изменения, произошедшие в руководстве, внутренней и внешней политике после смерти </a:t>
          </a:r>
          <a:r>
            <a:rPr lang="ru-RU" sz="2400" dirty="0" err="1" smtClean="0"/>
            <a:t>И.В.Сталина</a:t>
          </a:r>
          <a:endParaRPr lang="ru-RU" sz="24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Значение</a:t>
          </a:r>
        </a:p>
        <a:p>
          <a:pPr>
            <a:spcAft>
              <a:spcPts val="0"/>
            </a:spcAft>
          </a:pPr>
          <a:r>
            <a:rPr lang="ru-RU" sz="2800" dirty="0" smtClean="0"/>
            <a:t> </a:t>
          </a:r>
          <a:r>
            <a:rPr lang="en-US" sz="2800" dirty="0" smtClean="0"/>
            <a:t>XX </a:t>
          </a:r>
          <a:r>
            <a:rPr lang="ru-RU" sz="2800" dirty="0" smtClean="0"/>
            <a:t>съезда КПСС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период </a:t>
          </a:r>
          <a:r>
            <a:rPr lang="ru-RU" sz="2800" b="1" i="1" dirty="0" smtClean="0"/>
            <a:t>«оттепели»</a:t>
          </a:r>
          <a:endParaRPr lang="ru-RU" sz="2800" b="1" i="1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характеризовать экономическое развитие</a:t>
          </a:r>
        </a:p>
        <a:p>
          <a:pPr>
            <a:spcAft>
              <a:spcPts val="0"/>
            </a:spcAft>
          </a:pPr>
          <a:r>
            <a:rPr lang="ru-RU" sz="2800" dirty="0" smtClean="0"/>
            <a:t> в 1953-1964 гг.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1F0B9108-DEBF-4565-988C-C21DDBCA8F76}">
      <dgm:prSet/>
      <dgm:spPr/>
      <dgm:t>
        <a:bodyPr/>
        <a:lstStyle/>
        <a:p>
          <a:r>
            <a:rPr lang="ru-RU" dirty="0" smtClean="0"/>
            <a:t>давать оценку личности </a:t>
          </a:r>
          <a:r>
            <a:rPr lang="ru-RU" dirty="0" err="1" smtClean="0"/>
            <a:t>Н.С.Хрущева</a:t>
          </a:r>
          <a:endParaRPr lang="ru-RU" dirty="0"/>
        </a:p>
      </dgm:t>
    </dgm:pt>
    <dgm:pt modelId="{503CCBE9-88C1-4A98-8BBC-610BBB7FBE5C}" type="parTrans" cxnId="{D96B7FB7-22C9-4715-A397-A5B67D9E4DBA}">
      <dgm:prSet/>
      <dgm:spPr/>
      <dgm:t>
        <a:bodyPr/>
        <a:lstStyle/>
        <a:p>
          <a:endParaRPr lang="ru-RU"/>
        </a:p>
      </dgm:t>
    </dgm:pt>
    <dgm:pt modelId="{6FB9A011-0F0E-497D-896F-936DFA7CE6D0}" type="sibTrans" cxnId="{D96B7FB7-22C9-4715-A397-A5B67D9E4DBA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5" custScaleX="232602" custScaleY="290043" custLinFactNeighborX="-908" custLinFactNeighborY="-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5" custScaleX="230831" custLinFactY="23784" custLinFactNeighborX="-66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5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5" custScaleX="278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5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5" custScaleX="300790" custScaleY="157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0C5E9-C6EE-4B73-9158-4C522EFCAC66}" type="pres">
      <dgm:prSet presAssocID="{503CCBE9-88C1-4A98-8BBC-610BBB7FBE5C}" presName="Name13" presStyleLbl="parChTrans1D2" presStyleIdx="4" presStyleCnt="5"/>
      <dgm:spPr/>
      <dgm:t>
        <a:bodyPr/>
        <a:lstStyle/>
        <a:p>
          <a:endParaRPr lang="ru-RU"/>
        </a:p>
      </dgm:t>
    </dgm:pt>
    <dgm:pt modelId="{ED27AE6A-260A-4005-887E-096BF51A8A86}" type="pres">
      <dgm:prSet presAssocID="{1F0B9108-DEBF-4565-988C-C21DDBCA8F76}" presName="childText" presStyleLbl="bgAcc1" presStyleIdx="4" presStyleCnt="5" custScaleX="295702" custLinFactNeighborX="3151" custLinFactNeighborY="19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5808DE-9C33-4944-9DD8-E84570E3F986}" type="presOf" srcId="{4954C2B5-39A2-4CF1-98C2-1FBE31310944}" destId="{786F0951-5390-4DD7-B94C-39792A6377FE}" srcOrd="1" destOrd="0" presId="urn:microsoft.com/office/officeart/2005/8/layout/hierarchy3"/>
    <dgm:cxn modelId="{0F7DABDF-E081-4038-98F3-29EE6FEA5D56}" type="presOf" srcId="{1F0B9108-DEBF-4565-988C-C21DDBCA8F76}" destId="{ED27AE6A-260A-4005-887E-096BF51A8A86}" srcOrd="0" destOrd="0" presId="urn:microsoft.com/office/officeart/2005/8/layout/hierarchy3"/>
    <dgm:cxn modelId="{F5AF24AE-EC75-45B0-960F-F48E2E46D1C6}" type="presOf" srcId="{503CCBE9-88C1-4A98-8BBC-610BBB7FBE5C}" destId="{0B90C5E9-C6EE-4B73-9158-4C522EFCAC66}" srcOrd="0" destOrd="0" presId="urn:microsoft.com/office/officeart/2005/8/layout/hierarchy3"/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5F56CCB9-84F2-47FC-9A95-57D9208CA9E3}" type="presOf" srcId="{39D68D4F-98EA-4046-8BE7-1328DC335516}" destId="{8407F667-506F-4532-93F6-2D076F59720C}" srcOrd="0" destOrd="0" presId="urn:microsoft.com/office/officeart/2005/8/layout/hierarchy3"/>
    <dgm:cxn modelId="{2A8CB0B5-CCFF-45B6-9206-E0AE7FD3F6A5}" type="presOf" srcId="{0509B922-C4AF-4B94-96DC-450C710C8E52}" destId="{698F36B8-DD99-4A60-BB97-063D6C005CEC}" srcOrd="0" destOrd="0" presId="urn:microsoft.com/office/officeart/2005/8/layout/hierarchy3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80EE8AEB-06E3-4AAA-8DEA-755084AE1224}" type="presOf" srcId="{932F616B-73D2-460F-A6E5-15196461562C}" destId="{B6C61A6E-5979-4E8D-A9C9-0DF0C3798848}" srcOrd="0" destOrd="0" presId="urn:microsoft.com/office/officeart/2005/8/layout/hierarchy3"/>
    <dgm:cxn modelId="{733AD0D9-50BA-4F0B-80B2-55CF990DC611}" type="presOf" srcId="{0A3899B0-1E9A-4E60-A2D1-D3B1BFF203AD}" destId="{FA0D1B06-8209-4334-90ED-916C4424D7C7}" srcOrd="0" destOrd="0" presId="urn:microsoft.com/office/officeart/2005/8/layout/hierarchy3"/>
    <dgm:cxn modelId="{B5877702-4F48-4975-8CBC-AC838F8ABAF4}" type="presOf" srcId="{E6056671-0A73-4E33-A2A9-530FBA78B8FF}" destId="{F13A53A7-D857-4C5E-A84A-D74CD2126490}" srcOrd="1" destOrd="0" presId="urn:microsoft.com/office/officeart/2005/8/layout/hierarchy3"/>
    <dgm:cxn modelId="{1F33EC68-7843-4A18-8B66-B895B81F4830}" type="presOf" srcId="{E6056671-0A73-4E33-A2A9-530FBA78B8FF}" destId="{E8A99025-068A-41D6-88AE-2A1075049371}" srcOrd="0" destOrd="0" presId="urn:microsoft.com/office/officeart/2005/8/layout/hierarchy3"/>
    <dgm:cxn modelId="{AE5A5EF9-86DF-4637-9D14-C79910E4B6F1}" type="presOf" srcId="{9E61607D-CFCB-4148-B92E-D92424A916EF}" destId="{012BD565-8A2D-438A-AEAA-4466F2C3185F}" srcOrd="0" destOrd="0" presId="urn:microsoft.com/office/officeart/2005/8/layout/hierarchy3"/>
    <dgm:cxn modelId="{67AD50E2-69A7-4BFB-A83C-9CE647303EC2}" type="presOf" srcId="{826E9A0E-6B57-4780-8D60-685B04F00955}" destId="{DD6EAC46-A3DB-49BB-A5BD-AA6F245C7F43}" srcOrd="0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7335CA95-86C4-407E-B409-E12BAE624A55}" type="presOf" srcId="{B580A73F-5A56-4FDB-8954-5579A0551B01}" destId="{5EF82F01-D414-4C63-A8CB-1A0C40626502}" srcOrd="0" destOrd="0" presId="urn:microsoft.com/office/officeart/2005/8/layout/hierarchy3"/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C22F88D1-0A46-409E-B001-4627047CDF47}" type="presOf" srcId="{4954C2B5-39A2-4CF1-98C2-1FBE31310944}" destId="{3B4A1611-8F32-42D5-B4AD-E7FAFF64C1E9}" srcOrd="0" destOrd="0" presId="urn:microsoft.com/office/officeart/2005/8/layout/hierarchy3"/>
    <dgm:cxn modelId="{AB3C1731-3D81-4E9C-9B24-678681FD2BA7}" type="presOf" srcId="{654B7F6F-CD87-40A1-964E-CB255D42D243}" destId="{7FB0B13C-EC4B-493E-91F8-EC0929B97654}" srcOrd="0" destOrd="0" presId="urn:microsoft.com/office/officeart/2005/8/layout/hierarchy3"/>
    <dgm:cxn modelId="{A599C6EE-E6E9-4596-8BA6-0A34B65F469C}" type="presOf" srcId="{CAEF965B-844A-463F-ACD0-AA309DF29F76}" destId="{FF3D72C6-2379-4636-84FF-20C0C66E3955}" srcOrd="0" destOrd="0" presId="urn:microsoft.com/office/officeart/2005/8/layout/hierarchy3"/>
    <dgm:cxn modelId="{D96B7FB7-22C9-4715-A397-A5B67D9E4DBA}" srcId="{4954C2B5-39A2-4CF1-98C2-1FBE31310944}" destId="{1F0B9108-DEBF-4565-988C-C21DDBCA8F76}" srcOrd="2" destOrd="0" parTransId="{503CCBE9-88C1-4A98-8BBC-610BBB7FBE5C}" sibTransId="{6FB9A011-0F0E-497D-896F-936DFA7CE6D0}"/>
    <dgm:cxn modelId="{E7DFA1D0-3AA0-4659-81C6-014C608DDE4E}" type="presParOf" srcId="{FA0D1B06-8209-4334-90ED-916C4424D7C7}" destId="{55006CF0-2032-41BE-9041-1AFBB80A1266}" srcOrd="0" destOrd="0" presId="urn:microsoft.com/office/officeart/2005/8/layout/hierarchy3"/>
    <dgm:cxn modelId="{73D68EFC-A3E0-4539-9E22-7E3420133896}" type="presParOf" srcId="{55006CF0-2032-41BE-9041-1AFBB80A1266}" destId="{3FE2BF0A-994C-42B0-8D36-2CC2B09D3419}" srcOrd="0" destOrd="0" presId="urn:microsoft.com/office/officeart/2005/8/layout/hierarchy3"/>
    <dgm:cxn modelId="{3B0B24FD-7B4F-4634-97B8-D3EBB994E335}" type="presParOf" srcId="{3FE2BF0A-994C-42B0-8D36-2CC2B09D3419}" destId="{E8A99025-068A-41D6-88AE-2A1075049371}" srcOrd="0" destOrd="0" presId="urn:microsoft.com/office/officeart/2005/8/layout/hierarchy3"/>
    <dgm:cxn modelId="{62B85C2D-2061-45F9-B715-C7F035A807BD}" type="presParOf" srcId="{3FE2BF0A-994C-42B0-8D36-2CC2B09D3419}" destId="{F13A53A7-D857-4C5E-A84A-D74CD2126490}" srcOrd="1" destOrd="0" presId="urn:microsoft.com/office/officeart/2005/8/layout/hierarchy3"/>
    <dgm:cxn modelId="{DB8E9283-7496-4685-9B18-4681A9286C65}" type="presParOf" srcId="{55006CF0-2032-41BE-9041-1AFBB80A1266}" destId="{5700B916-A00C-4D9B-8F18-FB75AD1B8E08}" srcOrd="1" destOrd="0" presId="urn:microsoft.com/office/officeart/2005/8/layout/hierarchy3"/>
    <dgm:cxn modelId="{7841582B-8BB5-4B33-A62A-1D9C2BA5147E}" type="presParOf" srcId="{5700B916-A00C-4D9B-8F18-FB75AD1B8E08}" destId="{698F36B8-DD99-4A60-BB97-063D6C005CEC}" srcOrd="0" destOrd="0" presId="urn:microsoft.com/office/officeart/2005/8/layout/hierarchy3"/>
    <dgm:cxn modelId="{7E7702D6-2BCC-4D60-9DC4-4F552D73DAF4}" type="presParOf" srcId="{5700B916-A00C-4D9B-8F18-FB75AD1B8E08}" destId="{7FB0B13C-EC4B-493E-91F8-EC0929B97654}" srcOrd="1" destOrd="0" presId="urn:microsoft.com/office/officeart/2005/8/layout/hierarchy3"/>
    <dgm:cxn modelId="{E2994368-3178-4AB2-A61B-C0914F30ACD1}" type="presParOf" srcId="{5700B916-A00C-4D9B-8F18-FB75AD1B8E08}" destId="{B6C61A6E-5979-4E8D-A9C9-0DF0C3798848}" srcOrd="2" destOrd="0" presId="urn:microsoft.com/office/officeart/2005/8/layout/hierarchy3"/>
    <dgm:cxn modelId="{959E1EBB-4F6F-4CED-BB58-1C4FF5EAB1EC}" type="presParOf" srcId="{5700B916-A00C-4D9B-8F18-FB75AD1B8E08}" destId="{DD6EAC46-A3DB-49BB-A5BD-AA6F245C7F43}" srcOrd="3" destOrd="0" presId="urn:microsoft.com/office/officeart/2005/8/layout/hierarchy3"/>
    <dgm:cxn modelId="{AF628C27-C0BE-4252-9D46-7DD41BEBBE59}" type="presParOf" srcId="{FA0D1B06-8209-4334-90ED-916C4424D7C7}" destId="{CA73A44B-A864-4D48-AE3B-5A5E00C1E2A6}" srcOrd="1" destOrd="0" presId="urn:microsoft.com/office/officeart/2005/8/layout/hierarchy3"/>
    <dgm:cxn modelId="{CF97134D-AF58-458B-9334-1D1D626A7635}" type="presParOf" srcId="{CA73A44B-A864-4D48-AE3B-5A5E00C1E2A6}" destId="{A93284BF-52EC-4931-A2D3-59E462D0D2EA}" srcOrd="0" destOrd="0" presId="urn:microsoft.com/office/officeart/2005/8/layout/hierarchy3"/>
    <dgm:cxn modelId="{14019533-4E6C-4AEA-B1E5-55BC8BA5352E}" type="presParOf" srcId="{A93284BF-52EC-4931-A2D3-59E462D0D2EA}" destId="{3B4A1611-8F32-42D5-B4AD-E7FAFF64C1E9}" srcOrd="0" destOrd="0" presId="urn:microsoft.com/office/officeart/2005/8/layout/hierarchy3"/>
    <dgm:cxn modelId="{9B67B85A-B8F3-4AD4-B3A6-B942D7D1D9EB}" type="presParOf" srcId="{A93284BF-52EC-4931-A2D3-59E462D0D2EA}" destId="{786F0951-5390-4DD7-B94C-39792A6377FE}" srcOrd="1" destOrd="0" presId="urn:microsoft.com/office/officeart/2005/8/layout/hierarchy3"/>
    <dgm:cxn modelId="{EA4623A8-03C6-43C2-9CEB-76153286A944}" type="presParOf" srcId="{CA73A44B-A864-4D48-AE3B-5A5E00C1E2A6}" destId="{EAE9F76F-F000-46C6-83F5-3194DFF2599D}" srcOrd="1" destOrd="0" presId="urn:microsoft.com/office/officeart/2005/8/layout/hierarchy3"/>
    <dgm:cxn modelId="{F86FE0DC-8225-4EA6-B46C-D117FCC3F034}" type="presParOf" srcId="{EAE9F76F-F000-46C6-83F5-3194DFF2599D}" destId="{FF3D72C6-2379-4636-84FF-20C0C66E3955}" srcOrd="0" destOrd="0" presId="urn:microsoft.com/office/officeart/2005/8/layout/hierarchy3"/>
    <dgm:cxn modelId="{65EEFEBF-12A4-46F9-9D5A-BA4B8ED41C22}" type="presParOf" srcId="{EAE9F76F-F000-46C6-83F5-3194DFF2599D}" destId="{012BD565-8A2D-438A-AEAA-4466F2C3185F}" srcOrd="1" destOrd="0" presId="urn:microsoft.com/office/officeart/2005/8/layout/hierarchy3"/>
    <dgm:cxn modelId="{05BB016D-0235-4470-B207-FC0BB14B867F}" type="presParOf" srcId="{EAE9F76F-F000-46C6-83F5-3194DFF2599D}" destId="{5EF82F01-D414-4C63-A8CB-1A0C40626502}" srcOrd="2" destOrd="0" presId="urn:microsoft.com/office/officeart/2005/8/layout/hierarchy3"/>
    <dgm:cxn modelId="{F76F2AD0-D211-4F22-BC8C-676A2EEE3077}" type="presParOf" srcId="{EAE9F76F-F000-46C6-83F5-3194DFF2599D}" destId="{8407F667-506F-4532-93F6-2D076F59720C}" srcOrd="3" destOrd="0" presId="urn:microsoft.com/office/officeart/2005/8/layout/hierarchy3"/>
    <dgm:cxn modelId="{25B13D12-C0C6-437C-9729-8CB269DF585E}" type="presParOf" srcId="{EAE9F76F-F000-46C6-83F5-3194DFF2599D}" destId="{0B90C5E9-C6EE-4B73-9158-4C522EFCAC66}" srcOrd="4" destOrd="0" presId="urn:microsoft.com/office/officeart/2005/8/layout/hierarchy3"/>
    <dgm:cxn modelId="{893ABB5C-2604-4EC3-8A91-FE176CEF5C97}" type="presParOf" srcId="{EAE9F76F-F000-46C6-83F5-3194DFF2599D}" destId="{ED27AE6A-260A-4005-887E-096BF51A8A8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55185" y="1991"/>
          <a:ext cx="1625243" cy="81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78986" y="25792"/>
        <a:ext cx="1577641" cy="765019"/>
      </dsp:txXfrm>
    </dsp:sp>
    <dsp:sp modelId="{698F36B8-DD99-4A60-BB97-063D6C005CEC}">
      <dsp:nvSpPr>
        <dsp:cNvPr id="0" name=""/>
        <dsp:cNvSpPr/>
      </dsp:nvSpPr>
      <dsp:spPr>
        <a:xfrm>
          <a:off x="217710" y="814612"/>
          <a:ext cx="150718" cy="1371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977"/>
              </a:lnTo>
              <a:lnTo>
                <a:pt x="150718" y="1371977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368428" y="1008114"/>
          <a:ext cx="3024278" cy="2356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Изменения, произошедшие в руководстве, внутренней и внешней политике после смерти </a:t>
          </a:r>
          <a:r>
            <a:rPr lang="ru-RU" sz="2400" kern="1200" dirty="0" err="1" smtClean="0"/>
            <a:t>И.В.Сталина</a:t>
          </a:r>
          <a:endParaRPr lang="ru-RU" sz="2400" kern="1200" dirty="0"/>
        </a:p>
      </dsp:txBody>
      <dsp:txXfrm>
        <a:off x="437461" y="1077147"/>
        <a:ext cx="2886212" cy="2218885"/>
      </dsp:txXfrm>
    </dsp:sp>
    <dsp:sp modelId="{B6C61A6E-5979-4E8D-A9C9-0DF0C3798848}">
      <dsp:nvSpPr>
        <dsp:cNvPr id="0" name=""/>
        <dsp:cNvSpPr/>
      </dsp:nvSpPr>
      <dsp:spPr>
        <a:xfrm>
          <a:off x="217710" y="814612"/>
          <a:ext cx="153904" cy="3171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1564"/>
              </a:lnTo>
              <a:lnTo>
                <a:pt x="153904" y="317156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371614" y="3579866"/>
          <a:ext cx="3001251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Значение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/>
            <a:t>XX </a:t>
          </a:r>
          <a:r>
            <a:rPr lang="ru-RU" sz="2800" kern="1200" dirty="0" smtClean="0"/>
            <a:t>съезда КПСС</a:t>
          </a:r>
          <a:endParaRPr lang="ru-RU" sz="2800" kern="1200" dirty="0"/>
        </a:p>
      </dsp:txBody>
      <dsp:txXfrm>
        <a:off x="395415" y="3603667"/>
        <a:ext cx="2953649" cy="765019"/>
      </dsp:txXfrm>
    </dsp:sp>
    <dsp:sp modelId="{3B4A1611-8F32-42D5-B4AD-E7FAFF64C1E9}">
      <dsp:nvSpPr>
        <dsp:cNvPr id="0" name=""/>
        <dsp:cNvSpPr/>
      </dsp:nvSpPr>
      <dsp:spPr>
        <a:xfrm>
          <a:off x="3485774" y="1991"/>
          <a:ext cx="1625243" cy="81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3509575" y="25792"/>
        <a:ext cx="1577641" cy="765019"/>
      </dsp:txXfrm>
    </dsp:sp>
    <dsp:sp modelId="{FF3D72C6-2379-4636-84FF-20C0C66E3955}">
      <dsp:nvSpPr>
        <dsp:cNvPr id="0" name=""/>
        <dsp:cNvSpPr/>
      </dsp:nvSpPr>
      <dsp:spPr>
        <a:xfrm>
          <a:off x="3648299" y="814612"/>
          <a:ext cx="162524" cy="609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9466"/>
              </a:lnTo>
              <a:lnTo>
                <a:pt x="162524" y="609466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3810823" y="1017768"/>
          <a:ext cx="3622640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период </a:t>
          </a:r>
          <a:r>
            <a:rPr lang="ru-RU" sz="2800" b="1" i="1" kern="1200" dirty="0" smtClean="0"/>
            <a:t>«оттепели»</a:t>
          </a:r>
          <a:endParaRPr lang="ru-RU" sz="2800" b="1" i="1" kern="1200" dirty="0"/>
        </a:p>
      </dsp:txBody>
      <dsp:txXfrm>
        <a:off x="3834624" y="1041569"/>
        <a:ext cx="3575038" cy="765019"/>
      </dsp:txXfrm>
    </dsp:sp>
    <dsp:sp modelId="{5EF82F01-D414-4C63-A8CB-1A0C40626502}">
      <dsp:nvSpPr>
        <dsp:cNvPr id="0" name=""/>
        <dsp:cNvSpPr/>
      </dsp:nvSpPr>
      <dsp:spPr>
        <a:xfrm>
          <a:off x="3648299" y="814612"/>
          <a:ext cx="162524" cy="1858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8136"/>
              </a:lnTo>
              <a:lnTo>
                <a:pt x="162524" y="1858136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3810823" y="2033544"/>
          <a:ext cx="3910854" cy="1278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характеризовать экономическое развитие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 в 1953-1964 гг.</a:t>
          </a:r>
          <a:endParaRPr lang="ru-RU" sz="2800" kern="1200" dirty="0"/>
        </a:p>
      </dsp:txBody>
      <dsp:txXfrm>
        <a:off x="3848266" y="2070987"/>
        <a:ext cx="3835968" cy="1203522"/>
      </dsp:txXfrm>
    </dsp:sp>
    <dsp:sp modelId="{0B90C5E9-C6EE-4B73-9158-4C522EFCAC66}">
      <dsp:nvSpPr>
        <dsp:cNvPr id="0" name=""/>
        <dsp:cNvSpPr/>
      </dsp:nvSpPr>
      <dsp:spPr>
        <a:xfrm>
          <a:off x="3648299" y="814612"/>
          <a:ext cx="203493" cy="3171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1564"/>
              </a:lnTo>
              <a:lnTo>
                <a:pt x="203493" y="317156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7AE6A-260A-4005-887E-096BF51A8A86}">
      <dsp:nvSpPr>
        <dsp:cNvPr id="0" name=""/>
        <dsp:cNvSpPr/>
      </dsp:nvSpPr>
      <dsp:spPr>
        <a:xfrm>
          <a:off x="3851792" y="3579866"/>
          <a:ext cx="3844700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давать оценку личности </a:t>
          </a:r>
          <a:r>
            <a:rPr lang="ru-RU" sz="2600" kern="1200" dirty="0" err="1" smtClean="0"/>
            <a:t>Н.С.Хрущева</a:t>
          </a:r>
          <a:endParaRPr lang="ru-RU" sz="2600" kern="1200" dirty="0"/>
        </a:p>
      </dsp:txBody>
      <dsp:txXfrm>
        <a:off x="3875593" y="3603667"/>
        <a:ext cx="3797098" cy="765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55185" y="1991"/>
          <a:ext cx="1625243" cy="81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78986" y="25792"/>
        <a:ext cx="1577641" cy="765019"/>
      </dsp:txXfrm>
    </dsp:sp>
    <dsp:sp modelId="{698F36B8-DD99-4A60-BB97-063D6C005CEC}">
      <dsp:nvSpPr>
        <dsp:cNvPr id="0" name=""/>
        <dsp:cNvSpPr/>
      </dsp:nvSpPr>
      <dsp:spPr>
        <a:xfrm>
          <a:off x="217710" y="814612"/>
          <a:ext cx="150718" cy="1371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977"/>
              </a:lnTo>
              <a:lnTo>
                <a:pt x="150718" y="1371977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368428" y="1008114"/>
          <a:ext cx="3024278" cy="2356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Изменения, произошедшие в руководстве, внутренней и внешней политике после смерти </a:t>
          </a:r>
          <a:r>
            <a:rPr lang="ru-RU" sz="2400" kern="1200" dirty="0" err="1" smtClean="0"/>
            <a:t>И.В.Сталина</a:t>
          </a:r>
          <a:endParaRPr lang="ru-RU" sz="2400" kern="1200" dirty="0"/>
        </a:p>
      </dsp:txBody>
      <dsp:txXfrm>
        <a:off x="437461" y="1077147"/>
        <a:ext cx="2886212" cy="2218885"/>
      </dsp:txXfrm>
    </dsp:sp>
    <dsp:sp modelId="{B6C61A6E-5979-4E8D-A9C9-0DF0C3798848}">
      <dsp:nvSpPr>
        <dsp:cNvPr id="0" name=""/>
        <dsp:cNvSpPr/>
      </dsp:nvSpPr>
      <dsp:spPr>
        <a:xfrm>
          <a:off x="217710" y="814612"/>
          <a:ext cx="153904" cy="3171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1564"/>
              </a:lnTo>
              <a:lnTo>
                <a:pt x="153904" y="317156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371614" y="3579866"/>
          <a:ext cx="3001251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Значение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 </a:t>
          </a:r>
          <a:r>
            <a:rPr lang="en-US" sz="2800" kern="1200" dirty="0" smtClean="0"/>
            <a:t>XX </a:t>
          </a:r>
          <a:r>
            <a:rPr lang="ru-RU" sz="2800" kern="1200" dirty="0" smtClean="0"/>
            <a:t>съезда КПСС</a:t>
          </a:r>
          <a:endParaRPr lang="ru-RU" sz="2800" kern="1200" dirty="0"/>
        </a:p>
      </dsp:txBody>
      <dsp:txXfrm>
        <a:off x="395415" y="3603667"/>
        <a:ext cx="2953649" cy="765019"/>
      </dsp:txXfrm>
    </dsp:sp>
    <dsp:sp modelId="{3B4A1611-8F32-42D5-B4AD-E7FAFF64C1E9}">
      <dsp:nvSpPr>
        <dsp:cNvPr id="0" name=""/>
        <dsp:cNvSpPr/>
      </dsp:nvSpPr>
      <dsp:spPr>
        <a:xfrm>
          <a:off x="3485774" y="1991"/>
          <a:ext cx="1625243" cy="8126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3509575" y="25792"/>
        <a:ext cx="1577641" cy="765019"/>
      </dsp:txXfrm>
    </dsp:sp>
    <dsp:sp modelId="{FF3D72C6-2379-4636-84FF-20C0C66E3955}">
      <dsp:nvSpPr>
        <dsp:cNvPr id="0" name=""/>
        <dsp:cNvSpPr/>
      </dsp:nvSpPr>
      <dsp:spPr>
        <a:xfrm>
          <a:off x="3648299" y="814612"/>
          <a:ext cx="162524" cy="609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9466"/>
              </a:lnTo>
              <a:lnTo>
                <a:pt x="162524" y="609466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3810823" y="1017768"/>
          <a:ext cx="3622640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период </a:t>
          </a:r>
          <a:r>
            <a:rPr lang="ru-RU" sz="2800" b="1" i="1" kern="1200" dirty="0" smtClean="0"/>
            <a:t>«оттепели»</a:t>
          </a:r>
          <a:endParaRPr lang="ru-RU" sz="2800" b="1" i="1" kern="1200" dirty="0"/>
        </a:p>
      </dsp:txBody>
      <dsp:txXfrm>
        <a:off x="3834624" y="1041569"/>
        <a:ext cx="3575038" cy="765019"/>
      </dsp:txXfrm>
    </dsp:sp>
    <dsp:sp modelId="{5EF82F01-D414-4C63-A8CB-1A0C40626502}">
      <dsp:nvSpPr>
        <dsp:cNvPr id="0" name=""/>
        <dsp:cNvSpPr/>
      </dsp:nvSpPr>
      <dsp:spPr>
        <a:xfrm>
          <a:off x="3648299" y="814612"/>
          <a:ext cx="162524" cy="1858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8136"/>
              </a:lnTo>
              <a:lnTo>
                <a:pt x="162524" y="1858136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3810823" y="2033544"/>
          <a:ext cx="3910854" cy="1278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характеризовать экономическое развитие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 в 1953-1964 гг.</a:t>
          </a:r>
          <a:endParaRPr lang="ru-RU" sz="2800" kern="1200" dirty="0"/>
        </a:p>
      </dsp:txBody>
      <dsp:txXfrm>
        <a:off x="3848266" y="2070987"/>
        <a:ext cx="3835968" cy="1203522"/>
      </dsp:txXfrm>
    </dsp:sp>
    <dsp:sp modelId="{0B90C5E9-C6EE-4B73-9158-4C522EFCAC66}">
      <dsp:nvSpPr>
        <dsp:cNvPr id="0" name=""/>
        <dsp:cNvSpPr/>
      </dsp:nvSpPr>
      <dsp:spPr>
        <a:xfrm>
          <a:off x="3648299" y="814612"/>
          <a:ext cx="203493" cy="31715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1564"/>
              </a:lnTo>
              <a:lnTo>
                <a:pt x="203493" y="317156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7AE6A-260A-4005-887E-096BF51A8A86}">
      <dsp:nvSpPr>
        <dsp:cNvPr id="0" name=""/>
        <dsp:cNvSpPr/>
      </dsp:nvSpPr>
      <dsp:spPr>
        <a:xfrm>
          <a:off x="3851792" y="3579866"/>
          <a:ext cx="3844700" cy="812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давать оценку личности </a:t>
          </a:r>
          <a:r>
            <a:rPr lang="ru-RU" sz="2600" kern="1200" dirty="0" err="1" smtClean="0"/>
            <a:t>Н.С.Хрущева</a:t>
          </a:r>
          <a:endParaRPr lang="ru-RU" sz="2600" kern="1200" dirty="0"/>
        </a:p>
      </dsp:txBody>
      <dsp:txXfrm>
        <a:off x="3875593" y="3603667"/>
        <a:ext cx="3797098" cy="765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41D2DE-0ADF-4C52-8402-492F287F53C8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7352134" cy="88282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 СССР  в  1953-1964 гг.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(</a:t>
            </a:r>
            <a:r>
              <a:rPr lang="ru-RU" sz="2800" i="1" dirty="0">
                <a:solidFill>
                  <a:schemeClr val="bg1"/>
                </a:solidFill>
              </a:rPr>
              <a:t>«Хрущевская оттепель</a:t>
            </a:r>
            <a:r>
              <a:rPr lang="ru-RU" sz="2800" i="1" dirty="0" smtClean="0">
                <a:solidFill>
                  <a:schemeClr val="bg1"/>
                </a:solidFill>
              </a:rPr>
              <a:t>»)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89" b="11734"/>
          <a:stretch/>
        </p:blipFill>
        <p:spPr bwMode="auto">
          <a:xfrm>
            <a:off x="2219634" y="3140968"/>
            <a:ext cx="4872645" cy="3059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1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7257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Внешняя политика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764" y="306433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938" y="1260416"/>
            <a:ext cx="70031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cs typeface="Arial" pitchFamily="34" charset="0"/>
              </a:rPr>
              <a:t>1956</a:t>
            </a:r>
            <a:r>
              <a:rPr lang="ru-RU" sz="2800" dirty="0" smtClean="0">
                <a:cs typeface="Arial" pitchFamily="34" charset="0"/>
              </a:rPr>
              <a:t> </a:t>
            </a:r>
            <a:r>
              <a:rPr lang="ru-RU" sz="2800" dirty="0">
                <a:cs typeface="Arial" pitchFamily="34" charset="0"/>
              </a:rPr>
              <a:t>г. -  </a:t>
            </a:r>
            <a:r>
              <a:rPr lang="ru-RU" sz="2800" b="1" i="1" dirty="0" smtClean="0">
                <a:cs typeface="Arial" pitchFamily="34" charset="0"/>
              </a:rPr>
              <a:t>«Будапештская осень»</a:t>
            </a:r>
          </a:p>
          <a:p>
            <a:pPr algn="ctr">
              <a:defRPr/>
            </a:pPr>
            <a:r>
              <a:rPr lang="ru-RU" sz="2800" b="1" i="1" dirty="0" smtClean="0">
                <a:cs typeface="Arial" pitchFamily="34" charset="0"/>
              </a:rPr>
              <a:t> </a:t>
            </a:r>
            <a:r>
              <a:rPr lang="ru-RU" sz="2800" dirty="0" smtClean="0">
                <a:cs typeface="Arial" pitchFamily="34" charset="0"/>
              </a:rPr>
              <a:t>в Венгрии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-47403" y="2279500"/>
            <a:ext cx="9048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Arial" charset="0"/>
              </a:rPr>
              <a:t>1961</a:t>
            </a:r>
            <a:r>
              <a:rPr lang="ru-RU" sz="2800" dirty="0" smtClean="0">
                <a:cs typeface="Arial" charset="0"/>
              </a:rPr>
              <a:t> г. –второй </a:t>
            </a:r>
            <a:r>
              <a:rPr lang="ru-RU" sz="2800" b="1" dirty="0" smtClean="0">
                <a:cs typeface="Arial" charset="0"/>
              </a:rPr>
              <a:t>Берлинский кризис</a:t>
            </a:r>
            <a:endParaRPr lang="ru-RU" sz="2800" b="1" i="1" dirty="0" smtClean="0"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65993" y="3064330"/>
            <a:ext cx="71826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cs typeface="Arial" charset="0"/>
              </a:rPr>
              <a:t>1962 </a:t>
            </a:r>
            <a:r>
              <a:rPr lang="ru-RU" sz="2800" dirty="0" smtClean="0">
                <a:cs typeface="Arial" charset="0"/>
              </a:rPr>
              <a:t>г. – </a:t>
            </a:r>
            <a:r>
              <a:rPr lang="ru-RU" sz="2800" b="1" dirty="0" smtClean="0">
                <a:cs typeface="Arial" charset="0"/>
              </a:rPr>
              <a:t>Карибский кризис</a:t>
            </a:r>
            <a:endParaRPr lang="ru-RU" sz="2800" b="1" i="1" dirty="0" smtClean="0"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1764" y="4869160"/>
            <a:ext cx="90483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cs typeface="Arial" charset="0"/>
              </a:rPr>
              <a:t>о</a:t>
            </a:r>
            <a:r>
              <a:rPr lang="ru-RU" sz="2800" dirty="0" smtClean="0">
                <a:cs typeface="Arial" charset="0"/>
              </a:rPr>
              <a:t>собое внимание </a:t>
            </a:r>
            <a:r>
              <a:rPr lang="ru-RU" sz="2800" b="1" dirty="0" smtClean="0">
                <a:cs typeface="Arial" charset="0"/>
              </a:rPr>
              <a:t>странам «третьего мира» </a:t>
            </a:r>
            <a:r>
              <a:rPr lang="ru-RU" sz="2800" dirty="0" smtClean="0">
                <a:cs typeface="Arial" charset="0"/>
              </a:rPr>
              <a:t>с целью </a:t>
            </a:r>
            <a:r>
              <a:rPr lang="ru-RU" sz="2800" b="1" dirty="0" smtClean="0">
                <a:cs typeface="Arial" charset="0"/>
              </a:rPr>
              <a:t>распространить на них влияние СССР</a:t>
            </a:r>
          </a:p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Arial" charset="0"/>
              </a:rPr>
              <a:t>(более  20 договоров)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3851" y="3631168"/>
            <a:ext cx="90483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cs typeface="Arial" charset="0"/>
              </a:rPr>
              <a:t>обострение отношений </a:t>
            </a:r>
            <a:r>
              <a:rPr lang="ru-RU" sz="2800" b="1" dirty="0" smtClean="0">
                <a:cs typeface="Arial" charset="0"/>
              </a:rPr>
              <a:t>с Китаем</a:t>
            </a:r>
          </a:p>
          <a:p>
            <a:pPr algn="ctr">
              <a:defRPr/>
            </a:pPr>
            <a:r>
              <a:rPr lang="ru-RU" sz="2400" dirty="0" smtClean="0">
                <a:latin typeface="Times New Roman" pitchFamily="18" charset="0"/>
                <a:cs typeface="Arial" charset="0"/>
              </a:rPr>
              <a:t>(не принял разоблачение культа личности Сталина)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9138" y="595055"/>
            <a:ext cx="1409864" cy="163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72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30243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848704"/>
              </p:ext>
            </p:extLst>
          </p:nvPr>
        </p:nvGraphicFramePr>
        <p:xfrm>
          <a:off x="1235596" y="112474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721106"/>
            <a:ext cx="7724750" cy="4680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Times New Roman"/>
                <a:cs typeface="Arial" charset="0"/>
              </a:rPr>
              <a:t>реабилитация- ? целина - ? </a:t>
            </a:r>
            <a:endParaRPr lang="ru-RU" sz="3600" i="1" dirty="0">
              <a:solidFill>
                <a:srgbClr val="C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826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30243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812841"/>
              </p:ext>
            </p:extLst>
          </p:nvPr>
        </p:nvGraphicFramePr>
        <p:xfrm>
          <a:off x="1235596" y="112474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721106"/>
            <a:ext cx="7724750" cy="4680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+mn-lt"/>
                <a:cs typeface="Arial" charset="0"/>
              </a:rPr>
              <a:t>реабилитация- ? целина - ? 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97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84" y="-21446"/>
            <a:ext cx="8229600" cy="93016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5 марта 1953 </a:t>
            </a:r>
            <a:r>
              <a:rPr lang="ru-RU" sz="3200" dirty="0">
                <a:solidFill>
                  <a:srgbClr val="C00000"/>
                </a:solidFill>
                <a:latin typeface="+mn-lt"/>
              </a:rPr>
              <a:t>г. 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умер </a:t>
            </a:r>
            <a:r>
              <a:rPr lang="ru-RU" sz="3200" dirty="0" err="1" smtClean="0">
                <a:solidFill>
                  <a:srgbClr val="C00000"/>
                </a:solidFill>
                <a:latin typeface="+mn-lt"/>
              </a:rPr>
              <a:t>И.В.Сталин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2708589"/>
            <a:ext cx="60356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rgbClr val="C00000"/>
                </a:solidFill>
                <a:cs typeface="Arial" pitchFamily="34" charset="0"/>
              </a:rPr>
              <a:t>И горько нам, и нет нигде предела,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rgbClr val="C00000"/>
                </a:solidFill>
                <a:cs typeface="Arial" pitchFamily="34" charset="0"/>
              </a:rPr>
              <a:t>Нет скорби человеческой конца</a:t>
            </a:r>
            <a:r>
              <a:rPr lang="ru-RU" sz="2800" i="1" dirty="0" smtClean="0">
                <a:solidFill>
                  <a:srgbClr val="C00000"/>
                </a:solidFill>
                <a:cs typeface="Arial" pitchFamily="34" charset="0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C00000"/>
                </a:solidFill>
                <a:cs typeface="Arial" pitchFamily="34" charset="0"/>
              </a:rPr>
              <a:t>Что </a:t>
            </a:r>
            <a:r>
              <a:rPr lang="ru-RU" sz="2800" i="1" dirty="0">
                <a:solidFill>
                  <a:srgbClr val="C00000"/>
                </a:solidFill>
                <a:cs typeface="Arial" pitchFamily="34" charset="0"/>
              </a:rPr>
              <a:t>умер он — земля осиротела, —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rgbClr val="C00000"/>
                </a:solidFill>
                <a:cs typeface="Arial" pitchFamily="34" charset="0"/>
              </a:rPr>
              <a:t>Народ лишился друга и отца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rgbClr val="C00000"/>
                </a:solidFill>
                <a:cs typeface="Arial" pitchFamily="34" charset="0"/>
              </a:rPr>
              <a:t>                                     М. Исаковский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14" t="4279" r="14403" b="6408"/>
          <a:stretch/>
        </p:blipFill>
        <p:spPr bwMode="auto">
          <a:xfrm>
            <a:off x="4997559" y="4970424"/>
            <a:ext cx="3365391" cy="187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5" t="27168" r="30021" b="15322"/>
          <a:stretch/>
        </p:blipFill>
        <p:spPr bwMode="auto">
          <a:xfrm>
            <a:off x="1619672" y="1052736"/>
            <a:ext cx="2360240" cy="165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0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84" y="-21446"/>
            <a:ext cx="8229600" cy="9301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Борьба за власть в 1953-1957 гг.</a:t>
            </a:r>
            <a:endParaRPr lang="ru-RU" sz="32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741891"/>
            <a:ext cx="2700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Выступали за: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265" y="3594545"/>
            <a:ext cx="9246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передачу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партийных к 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осударственным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структурам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5462" y="3860626"/>
            <a:ext cx="8608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прекращение репрессий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всеобщую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амнистию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2627" y="836712"/>
            <a:ext cx="8329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cs typeface="Arial" pitchFamily="34" charset="0"/>
              </a:rPr>
              <a:t>В марте - июне </a:t>
            </a:r>
            <a:r>
              <a:rPr lang="ru-RU" sz="2400" dirty="0">
                <a:cs typeface="Arial" pitchFamily="34" charset="0"/>
              </a:rPr>
              <a:t>1953 г</a:t>
            </a:r>
            <a:r>
              <a:rPr lang="ru-RU" sz="2400" dirty="0" smtClean="0">
                <a:cs typeface="Arial" pitchFamily="34" charset="0"/>
              </a:rPr>
              <a:t>. ключевые </a:t>
            </a:r>
            <a:r>
              <a:rPr lang="ru-RU" sz="2400" dirty="0">
                <a:cs typeface="Arial" pitchFamily="34" charset="0"/>
              </a:rPr>
              <a:t>позиции в руководстве страны заняли новый </a:t>
            </a:r>
            <a:r>
              <a:rPr lang="ru-RU" sz="2400" b="1" dirty="0" smtClean="0">
                <a:cs typeface="Arial" pitchFamily="34" charset="0"/>
              </a:rPr>
              <a:t>Председатель </a:t>
            </a:r>
            <a:r>
              <a:rPr lang="ru-RU" sz="2400" b="1" dirty="0">
                <a:cs typeface="Arial" pitchFamily="34" charset="0"/>
              </a:rPr>
              <a:t>Совета </a:t>
            </a:r>
            <a:r>
              <a:rPr lang="ru-RU" sz="2400" b="1" dirty="0" smtClean="0">
                <a:cs typeface="Arial" pitchFamily="34" charset="0"/>
              </a:rPr>
              <a:t>Министров </a:t>
            </a:r>
            <a:r>
              <a:rPr lang="ru-RU" sz="2400" b="1" dirty="0">
                <a:cs typeface="Arial" pitchFamily="34" charset="0"/>
              </a:rPr>
              <a:t>СССР</a:t>
            </a:r>
            <a:r>
              <a:rPr lang="ru-RU" sz="2400" dirty="0">
                <a:cs typeface="Arial" pitchFamily="34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cs typeface="Arial" pitchFamily="34" charset="0"/>
              </a:rPr>
              <a:t>Г. М. Маленков </a:t>
            </a:r>
            <a:r>
              <a:rPr lang="ru-RU" sz="2400" dirty="0">
                <a:cs typeface="Arial" pitchFamily="34" charset="0"/>
              </a:rPr>
              <a:t>и </a:t>
            </a:r>
            <a:r>
              <a:rPr lang="ru-RU" sz="2400" dirty="0" smtClean="0">
                <a:cs typeface="Arial" pitchFamily="34" charset="0"/>
              </a:rPr>
              <a:t>глава </a:t>
            </a:r>
            <a:r>
              <a:rPr lang="ru-RU" sz="2400" b="1" dirty="0">
                <a:cs typeface="Arial" pitchFamily="34" charset="0"/>
              </a:rPr>
              <a:t>МВД</a:t>
            </a:r>
            <a:r>
              <a:rPr lang="ru-RU" sz="2400" dirty="0">
                <a:cs typeface="Arial" pitchFamily="34" charset="0"/>
              </a:rPr>
              <a:t> </a:t>
            </a:r>
            <a:r>
              <a:rPr lang="ru-RU" sz="2400" dirty="0" smtClean="0">
                <a:cs typeface="Arial" pitchFamily="34" charset="0"/>
              </a:rPr>
              <a:t>и </a:t>
            </a:r>
            <a:r>
              <a:rPr lang="ru-RU" sz="2400" b="1" dirty="0" smtClean="0">
                <a:cs typeface="Arial" pitchFamily="34" charset="0"/>
              </a:rPr>
              <a:t>МГБ</a:t>
            </a:r>
            <a:r>
              <a:rPr lang="ru-RU" sz="2400" dirty="0" smtClean="0">
                <a:cs typeface="Arial" pitchFamily="34" charset="0"/>
              </a:rPr>
              <a:t>  </a:t>
            </a:r>
            <a:r>
              <a:rPr lang="ru-RU" sz="2400" b="1" i="1" dirty="0" smtClean="0">
                <a:solidFill>
                  <a:srgbClr val="C00000"/>
                </a:solidFill>
                <a:cs typeface="Arial" pitchFamily="34" charset="0"/>
              </a:rPr>
              <a:t>Л</a:t>
            </a:r>
            <a:r>
              <a:rPr lang="ru-RU" sz="2400" b="1" i="1" dirty="0">
                <a:solidFill>
                  <a:srgbClr val="C00000"/>
                </a:solidFill>
                <a:cs typeface="Arial" pitchFamily="34" charset="0"/>
              </a:rPr>
              <a:t>. П. </a:t>
            </a:r>
            <a:r>
              <a:rPr lang="ru-RU" sz="2400" b="1" i="1" dirty="0" smtClean="0">
                <a:solidFill>
                  <a:srgbClr val="C00000"/>
                </a:solidFill>
                <a:cs typeface="Arial" pitchFamily="34" charset="0"/>
              </a:rPr>
              <a:t>Берия</a:t>
            </a:r>
            <a:endParaRPr lang="ru-RU" sz="2400" b="1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051498"/>
            <a:ext cx="1161072" cy="143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19" y="2037041"/>
            <a:ext cx="1515409" cy="1557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35896" y="4140054"/>
            <a:ext cx="8608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прекращение эксплуатации крестьянства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697" y="4440846"/>
            <a:ext cx="8608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прекращение «холодной войны»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19" t="5331" r="3942" b="15163"/>
          <a:stretch/>
        </p:blipFill>
        <p:spPr bwMode="auto">
          <a:xfrm>
            <a:off x="5814762" y="4883220"/>
            <a:ext cx="3258096" cy="17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265" y="5026128"/>
            <a:ext cx="5749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В июне 1953 г. на </a:t>
            </a:r>
            <a:r>
              <a:rPr lang="ru-RU" sz="2400" dirty="0"/>
              <a:t>заседании Совмина </a:t>
            </a:r>
            <a:r>
              <a:rPr lang="ru-RU" sz="2400" b="1" dirty="0"/>
              <a:t>Берия</a:t>
            </a:r>
            <a:r>
              <a:rPr lang="ru-RU" sz="2400" dirty="0"/>
              <a:t> был </a:t>
            </a:r>
            <a:r>
              <a:rPr lang="ru-RU" sz="2400" b="1" dirty="0"/>
              <a:t>арестован</a:t>
            </a:r>
            <a:r>
              <a:rPr lang="ru-RU" sz="2400" dirty="0"/>
              <a:t> и вскоре расстрелян как «враг партии и </a:t>
            </a:r>
            <a:r>
              <a:rPr lang="ru-RU" sz="2400" dirty="0" smtClean="0"/>
              <a:t>советского </a:t>
            </a:r>
            <a:r>
              <a:rPr lang="ru-RU" sz="2400" dirty="0"/>
              <a:t>народа</a:t>
            </a:r>
            <a:r>
              <a:rPr lang="ru-RU" sz="2400" dirty="0" smtClean="0"/>
              <a:t>» и « иностранный шпион</a:t>
            </a:r>
            <a:r>
              <a:rPr lang="ru-RU" sz="2400" dirty="0"/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57691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1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284" y="-21446"/>
            <a:ext cx="8229600" cy="9301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Борьба за власть в 1953-1957 гг.</a:t>
            </a:r>
            <a:endParaRPr lang="ru-RU" sz="32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5689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 smtClean="0">
                <a:cs typeface="Arial" pitchFamily="34" charset="0"/>
              </a:rPr>
              <a:t>В марте 1958 г.  Хрущев занял пост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Председателя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Совета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Министров</a:t>
            </a:r>
            <a:r>
              <a:rPr lang="ru-RU" sz="2600" dirty="0" smtClean="0">
                <a:cs typeface="Arial" pitchFamily="34" charset="0"/>
              </a:rPr>
              <a:t>, сохранив </a:t>
            </a:r>
            <a:r>
              <a:rPr lang="ru-RU" sz="2600" dirty="0">
                <a:cs typeface="Arial" pitchFamily="34" charset="0"/>
              </a:rPr>
              <a:t>также пост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Первого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секретаря ЦК КПСС.</a:t>
            </a:r>
            <a:r>
              <a:rPr lang="ru-RU" sz="2600" dirty="0"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Одержал </a:t>
            </a:r>
            <a:r>
              <a:rPr lang="ru-RU" sz="2600" dirty="0">
                <a:cs typeface="Arial" pitchFamily="34" charset="0"/>
              </a:rPr>
              <a:t>полную победу в борьбе за власть, но и </a:t>
            </a:r>
            <a:r>
              <a:rPr lang="ru-RU" sz="2600" b="1" dirty="0">
                <a:cs typeface="Arial" pitchFamily="34" charset="0"/>
              </a:rPr>
              <a:t>сосредоточил </a:t>
            </a:r>
            <a:r>
              <a:rPr lang="ru-RU" sz="2600" dirty="0">
                <a:cs typeface="Arial" pitchFamily="34" charset="0"/>
              </a:rPr>
              <a:t>в своих руках все рычаги </a:t>
            </a:r>
            <a:r>
              <a:rPr lang="ru-RU" sz="2600" b="1" dirty="0">
                <a:cs typeface="Arial" pitchFamily="34" charset="0"/>
              </a:rPr>
              <a:t>партийной и государственной власти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59"/>
          <a:stretch/>
        </p:blipFill>
        <p:spPr bwMode="auto">
          <a:xfrm>
            <a:off x="1547664" y="3443750"/>
            <a:ext cx="2183507" cy="237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Картинки по запросу Хрущ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Хрущ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95936" y="3524316"/>
            <a:ext cx="4176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Хрущев, </a:t>
            </a:r>
            <a:r>
              <a:rPr lang="ru-RU" sz="2400" dirty="0" smtClean="0">
                <a:solidFill>
                  <a:srgbClr val="C00000"/>
                </a:solidFill>
              </a:rPr>
              <a:t>Никита Сергеевич </a:t>
            </a:r>
            <a:r>
              <a:rPr lang="ru-RU" sz="2400" dirty="0" smtClean="0"/>
              <a:t>(1894-1971). Член партии большевиков с 1918 г.</a:t>
            </a:r>
          </a:p>
          <a:p>
            <a:r>
              <a:rPr lang="ru-RU" sz="2400" dirty="0" smtClean="0"/>
              <a:t>Участник гражданской войны и обороны Сталинграда в Великую Отечественную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23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09" y="194578"/>
            <a:ext cx="8229600" cy="930166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C00000"/>
                </a:solidFill>
                <a:latin typeface="+mn-lt"/>
              </a:rPr>
              <a:t>XX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съезд КПСС – </a:t>
            </a: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февраль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1956 г.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313" y="4149253"/>
            <a:ext cx="86081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Разоблачил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культ личности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(?)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Сталина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возложив на него всю ответственность за репрессии.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3226" y="3652838"/>
            <a:ext cx="80229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cs typeface="Arial" pitchFamily="34" charset="0"/>
              </a:rPr>
              <a:t>«О культе </a:t>
            </a:r>
            <a:r>
              <a:rPr lang="ru-RU" sz="2800" b="1" i="1" dirty="0" smtClean="0">
                <a:solidFill>
                  <a:srgbClr val="C00000"/>
                </a:solidFill>
                <a:cs typeface="Arial" pitchFamily="34" charset="0"/>
              </a:rPr>
              <a:t> личности </a:t>
            </a:r>
            <a:r>
              <a:rPr lang="ru-RU" sz="2800" b="1" i="1" dirty="0">
                <a:solidFill>
                  <a:srgbClr val="C00000"/>
                </a:solidFill>
                <a:cs typeface="Arial" pitchFamily="34" charset="0"/>
              </a:rPr>
              <a:t>и его последствиях»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1" t="19116" r="16420" b="17598"/>
          <a:stretch/>
        </p:blipFill>
        <p:spPr bwMode="auto">
          <a:xfrm>
            <a:off x="2231470" y="1412776"/>
            <a:ext cx="4746453" cy="221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28774" y="5280606"/>
            <a:ext cx="860810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Начались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реабилитация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(освобождение и восстановление в правах)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заключенных; демонтаж памятников Сталину, переименование улиц и городов…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12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482609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Реформы Хрущева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семилетка 1959-1965 гг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.)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375" y="2937285"/>
            <a:ext cx="877604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строительство массового дешевого жилья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хрущевки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375" y="6093296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закупочных цен на с/х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продукцию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226" y="5373216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денежной оплаты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пенсии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колхозникам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4271" y="1707486"/>
            <a:ext cx="84401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подъем производства продовольствия </a:t>
            </a:r>
          </a:p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и </a:t>
            </a:r>
            <a:r>
              <a:rPr lang="ru-RU" sz="2600" b="1" dirty="0" smtClean="0">
                <a:cs typeface="Arial" pitchFamily="34" charset="0"/>
              </a:rPr>
              <a:t>товаров народного потребления</a:t>
            </a:r>
          </a:p>
          <a:p>
            <a:pPr algn="ctr">
              <a:defRPr/>
            </a:pPr>
            <a:r>
              <a:rPr lang="ru-RU" sz="2000" dirty="0" smtClean="0">
                <a:cs typeface="Arial" pitchFamily="34" charset="0"/>
              </a:rPr>
              <a:t>(телевизоры, холодильники…)</a:t>
            </a:r>
            <a:endParaRPr lang="ru-RU" sz="2000" dirty="0"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54" r="13526" b="10537"/>
          <a:stretch/>
        </p:blipFill>
        <p:spPr bwMode="auto">
          <a:xfrm>
            <a:off x="3428045" y="3630536"/>
            <a:ext cx="2534605" cy="172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62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482609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Реформы Хрущева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семилетка 1959-1965 гг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.)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1703" y="3216083"/>
            <a:ext cx="74020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наступление на подсобные хозяйства…</a:t>
            </a:r>
            <a:endParaRPr lang="ru-RU" sz="2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375" y="5406051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кризис с/х, рост цен на продовольствие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0666" y="4120707"/>
            <a:ext cx="384198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увеличение посевов</a:t>
            </a: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 кукурузу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6146"/>
            <a:ext cx="844016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dirty="0" smtClean="0">
                <a:cs typeface="Arial" pitchFamily="34" charset="0"/>
              </a:rPr>
              <a:t>с </a:t>
            </a:r>
            <a:r>
              <a:rPr lang="ru-RU" sz="2600" b="1" dirty="0" smtClean="0">
                <a:cs typeface="Arial" pitchFamily="34" charset="0"/>
              </a:rPr>
              <a:t>1954 г. </a:t>
            </a:r>
            <a:r>
              <a:rPr lang="ru-RU" sz="2600" dirty="0" smtClean="0">
                <a:cs typeface="Arial" pitchFamily="34" charset="0"/>
              </a:rPr>
              <a:t>– освоение </a:t>
            </a:r>
            <a:r>
              <a:rPr lang="ru-RU" sz="2600" b="1" i="1" dirty="0" smtClean="0">
                <a:cs typeface="Arial" pitchFamily="34" charset="0"/>
              </a:rPr>
              <a:t>целины</a:t>
            </a:r>
            <a:r>
              <a:rPr lang="ru-RU" sz="2600" dirty="0" smtClean="0">
                <a:cs typeface="Arial" pitchFamily="34" charset="0"/>
              </a:rPr>
              <a:t> –</a:t>
            </a:r>
          </a:p>
          <a:p>
            <a:pPr>
              <a:defRPr/>
            </a:pPr>
            <a:r>
              <a:rPr lang="ru-RU" sz="2600" i="1" dirty="0" smtClean="0">
                <a:cs typeface="Arial" pitchFamily="34" charset="0"/>
              </a:rPr>
              <a:t>плодородных нераспаханных</a:t>
            </a:r>
          </a:p>
          <a:p>
            <a:pPr>
              <a:defRPr/>
            </a:pPr>
            <a:r>
              <a:rPr lang="ru-RU" sz="2600" i="1" dirty="0" smtClean="0">
                <a:cs typeface="Arial" pitchFamily="34" charset="0"/>
              </a:rPr>
              <a:t>земель Казахстана</a:t>
            </a:r>
            <a:endParaRPr lang="ru-RU" sz="2600" b="1" i="1" dirty="0"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775" y="6237312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падение авторитета власти (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смещение Хрущева, 1964 г.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0" y="1391414"/>
            <a:ext cx="2600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30602"/>
            <a:ext cx="2090954" cy="167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4851007" y="5013259"/>
            <a:ext cx="360042" cy="392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067644" y="3708526"/>
            <a:ext cx="432048" cy="16754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153737" y="5898493"/>
            <a:ext cx="969379" cy="585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37347" y="4364978"/>
            <a:ext cx="17506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борьба с </a:t>
            </a:r>
            <a:r>
              <a:rPr lang="ru-RU" sz="2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церквью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81044">
            <a:off x="7493437" y="5290523"/>
            <a:ext cx="348728" cy="11271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0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  <p:bldP spid="3" grpId="0"/>
      <p:bldP spid="10" grpId="0"/>
      <p:bldP spid="4" grpId="0" animBg="1"/>
      <p:bldP spid="5" grpId="0" animBg="1"/>
      <p:bldP spid="6" grpId="0" animBg="1"/>
      <p:bldP spid="13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734" y="398966"/>
            <a:ext cx="8229600" cy="7257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НТР в СССР</a:t>
            </a:r>
            <a:endParaRPr lang="ru-RU" sz="32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764" y="3064330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340768"/>
            <a:ext cx="9048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cs typeface="Arial" pitchFamily="34" charset="0"/>
              </a:rPr>
              <a:t>1954</a:t>
            </a:r>
            <a:r>
              <a:rPr lang="ru-RU" sz="2800" dirty="0">
                <a:cs typeface="Arial" pitchFamily="34" charset="0"/>
              </a:rPr>
              <a:t> г. -  начала работу </a:t>
            </a:r>
            <a:r>
              <a:rPr lang="ru-RU" sz="2800" b="1" dirty="0">
                <a:cs typeface="Arial" pitchFamily="34" charset="0"/>
              </a:rPr>
              <a:t>первая в мире атомная электростанция в Обнинске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2294875"/>
            <a:ext cx="90483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cs typeface="Arial" pitchFamily="34" charset="0"/>
              </a:rPr>
              <a:t>1957 </a:t>
            </a:r>
            <a:r>
              <a:rPr lang="ru-RU" sz="2800" dirty="0">
                <a:cs typeface="Arial" pitchFamily="34" charset="0"/>
              </a:rPr>
              <a:t>г.</a:t>
            </a:r>
            <a:r>
              <a:rPr lang="ru-RU" sz="2800" b="1" dirty="0">
                <a:cs typeface="Arial" pitchFamily="34" charset="0"/>
              </a:rPr>
              <a:t> </a:t>
            </a:r>
            <a:r>
              <a:rPr lang="ru-RU" sz="2800" dirty="0">
                <a:cs typeface="Arial" pitchFamily="34" charset="0"/>
              </a:rPr>
              <a:t>– запущен </a:t>
            </a:r>
            <a:r>
              <a:rPr lang="ru-RU" sz="2800" b="1" dirty="0">
                <a:cs typeface="Arial" pitchFamily="34" charset="0"/>
              </a:rPr>
              <a:t>первый искусственный спутник </a:t>
            </a:r>
            <a:r>
              <a:rPr lang="ru-RU" sz="2800" dirty="0">
                <a:cs typeface="Arial" pitchFamily="34" charset="0"/>
              </a:rPr>
              <a:t>Земли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18084" y="4313632"/>
            <a:ext cx="43934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cs typeface="Arial" pitchFamily="34" charset="0"/>
              </a:rPr>
              <a:t>12 апреля 1961 г. </a:t>
            </a:r>
            <a:r>
              <a:rPr lang="ru-RU" sz="2800" b="1" dirty="0" smtClean="0">
                <a:cs typeface="Arial" pitchFamily="34" charset="0"/>
              </a:rPr>
              <a:t>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cs typeface="Arial" pitchFamily="34" charset="0"/>
              </a:rPr>
              <a:t>полет первого человека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cs typeface="Arial" pitchFamily="34" charset="0"/>
              </a:rPr>
              <a:t>в космос (</a:t>
            </a:r>
            <a:r>
              <a:rPr lang="ru-RU" sz="2800" b="1" dirty="0" err="1" smtClean="0">
                <a:cs typeface="Arial" pitchFamily="34" charset="0"/>
              </a:rPr>
              <a:t>Ю.А.Гагарин</a:t>
            </a:r>
            <a:r>
              <a:rPr lang="ru-RU" sz="2800" b="1" dirty="0" smtClean="0">
                <a:cs typeface="Arial" pitchFamily="34" charset="0"/>
              </a:rPr>
              <a:t>) </a:t>
            </a:r>
            <a:endParaRPr lang="ru-RU" sz="2800" b="1" dirty="0"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60"/>
          <a:stretch/>
        </p:blipFill>
        <p:spPr bwMode="auto">
          <a:xfrm>
            <a:off x="2195736" y="3064330"/>
            <a:ext cx="1571103" cy="82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I:\Уроки 10-11 кл\Gagarin_KP-196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99"/>
          <a:stretch/>
        </p:blipFill>
        <p:spPr bwMode="auto">
          <a:xfrm>
            <a:off x="4608004" y="2924945"/>
            <a:ext cx="4152303" cy="320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10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987</TotalTime>
  <Words>487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 СССР  в  1953-1964 гг. («Хрущевская оттепель»)</vt:lpstr>
      <vt:lpstr>Цели:</vt:lpstr>
      <vt:lpstr>5 марта 1953 г. умер И.В.Сталин</vt:lpstr>
      <vt:lpstr>Борьба за власть в 1953-1957 гг.</vt:lpstr>
      <vt:lpstr>Борьба за власть в 1953-1957 гг.</vt:lpstr>
      <vt:lpstr>XX съезд КПСС – февраль 1956 г.</vt:lpstr>
      <vt:lpstr>Реформы Хрущева (семилетка 1959-1965 гг.)</vt:lpstr>
      <vt:lpstr>Реформы Хрущева (семилетка 1959-1965 гг.)</vt:lpstr>
      <vt:lpstr>НТР в СССР</vt:lpstr>
      <vt:lpstr>Внешняя политика</vt:lpstr>
      <vt:lpstr>Цели: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СССР в 1953 -  1964 гг.</dc:title>
  <dc:creator>ПВГ</dc:creator>
  <cp:lastModifiedBy>USER</cp:lastModifiedBy>
  <cp:revision>172</cp:revision>
  <dcterms:created xsi:type="dcterms:W3CDTF">2016-08-31T19:21:53Z</dcterms:created>
  <dcterms:modified xsi:type="dcterms:W3CDTF">2016-10-18T05:52:56Z</dcterms:modified>
</cp:coreProperties>
</file>