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3"/>
  </p:notesMasterIdLst>
  <p:sldIdLst>
    <p:sldId id="256" r:id="rId2"/>
    <p:sldId id="263" r:id="rId3"/>
    <p:sldId id="273" r:id="rId4"/>
    <p:sldId id="264" r:id="rId5"/>
    <p:sldId id="265" r:id="rId6"/>
    <p:sldId id="267" r:id="rId7"/>
    <p:sldId id="269" r:id="rId8"/>
    <p:sldId id="275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>
        <p:scale>
          <a:sx n="50" d="100"/>
          <a:sy n="50" d="100"/>
        </p:scale>
        <p:origin x="-109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AB367-07F8-40DF-B74D-9C15D430D60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57641E-08DF-46F3-B93C-374FB7AA8F8C}">
      <dgm:prSet phldrT="[Текст]" custT="1"/>
      <dgm:spPr/>
      <dgm:t>
        <a:bodyPr/>
        <a:lstStyle/>
        <a:p>
          <a:pPr eaLnBrk="1" hangingPunct="1"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Характерные черты </a:t>
          </a:r>
        </a:p>
        <a:p>
          <a:pPr eaLnBrk="1" hangingPunct="1">
            <a:lnSpc>
              <a:spcPct val="100000"/>
            </a:lnSpc>
            <a:spcAft>
              <a:spcPts val="0"/>
            </a:spcAft>
          </a:pPr>
          <a:r>
            <a:rPr lang="ru-RU" sz="2800" b="1" i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«общества всеобщего благосостояния» </a:t>
          </a:r>
          <a:endParaRPr lang="ru-RU" sz="2800" i="1" dirty="0">
            <a:solidFill>
              <a:schemeClr val="bg2">
                <a:lumMod val="75000"/>
              </a:schemeClr>
            </a:solidFill>
          </a:endParaRPr>
        </a:p>
      </dgm:t>
    </dgm:pt>
    <dgm:pt modelId="{C6CC559D-1044-474E-8703-CBDD91F27B3A}" type="parTrans" cxnId="{17372AEF-62BB-4131-9CF6-1470CE5DC7A6}">
      <dgm:prSet/>
      <dgm:spPr/>
      <dgm:t>
        <a:bodyPr/>
        <a:lstStyle/>
        <a:p>
          <a:endParaRPr lang="ru-RU"/>
        </a:p>
      </dgm:t>
    </dgm:pt>
    <dgm:pt modelId="{C1BBB66E-1A9E-4700-85F6-C8AC684DFC54}" type="sibTrans" cxnId="{17372AEF-62BB-4131-9CF6-1470CE5DC7A6}">
      <dgm:prSet/>
      <dgm:spPr/>
      <dgm:t>
        <a:bodyPr/>
        <a:lstStyle/>
        <a:p>
          <a:endParaRPr lang="ru-RU"/>
        </a:p>
      </dgm:t>
    </dgm:pt>
    <dgm:pt modelId="{B04CCAC3-3472-4406-9B17-D21BB0587EEA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Низкий уровень безработицы</a:t>
          </a:r>
          <a:endParaRPr lang="ru-RU" sz="2400" dirty="0">
            <a:solidFill>
              <a:schemeClr val="bg2">
                <a:lumMod val="75000"/>
              </a:schemeClr>
            </a:solidFill>
          </a:endParaRPr>
        </a:p>
      </dgm:t>
    </dgm:pt>
    <dgm:pt modelId="{2621E3CA-2C38-44AE-A33B-36824F122CF3}" type="parTrans" cxnId="{6EAE2B36-E5AC-4FF5-B551-78CF449EF95D}">
      <dgm:prSet/>
      <dgm:spPr/>
      <dgm:t>
        <a:bodyPr/>
        <a:lstStyle/>
        <a:p>
          <a:endParaRPr lang="ru-RU"/>
        </a:p>
      </dgm:t>
    </dgm:pt>
    <dgm:pt modelId="{FF9A43AC-3C24-4DBC-AB24-3A27BD411E4F}" type="sibTrans" cxnId="{6EAE2B36-E5AC-4FF5-B551-78CF449EF95D}">
      <dgm:prSet/>
      <dgm:spPr/>
      <dgm:t>
        <a:bodyPr/>
        <a:lstStyle/>
        <a:p>
          <a:endParaRPr lang="ru-RU"/>
        </a:p>
      </dgm:t>
    </dgm:pt>
    <dgm:pt modelId="{FB130E40-CA29-427B-97AF-E1B53C373F9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Большой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спрос на товары массового потреб-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ления</a:t>
          </a:r>
          <a:endParaRPr lang="ru-RU" sz="2400" dirty="0">
            <a:solidFill>
              <a:schemeClr val="bg2">
                <a:lumMod val="75000"/>
              </a:schemeClr>
            </a:solidFill>
          </a:endParaRPr>
        </a:p>
      </dgm:t>
    </dgm:pt>
    <dgm:pt modelId="{4C00DA2D-F3A2-4588-90A8-7EAE1C06BD10}" type="parTrans" cxnId="{79C44534-3381-4192-91B0-80D3D120F02C}">
      <dgm:prSet/>
      <dgm:spPr/>
      <dgm:t>
        <a:bodyPr/>
        <a:lstStyle/>
        <a:p>
          <a:endParaRPr lang="ru-RU"/>
        </a:p>
      </dgm:t>
    </dgm:pt>
    <dgm:pt modelId="{5BECE238-1C7F-4D93-9A22-138C1A4D7D0F}" type="sibTrans" cxnId="{79C44534-3381-4192-91B0-80D3D120F02C}">
      <dgm:prSet/>
      <dgm:spPr/>
      <dgm:t>
        <a:bodyPr/>
        <a:lstStyle/>
        <a:p>
          <a:endParaRPr lang="ru-RU"/>
        </a:p>
      </dgm:t>
    </dgm:pt>
    <dgm:pt modelId="{966938D5-289A-4D77-BE9A-53C9E56E0E14}">
      <dgm:prSet phldrT="[Текст]" custT="1"/>
      <dgm:spPr/>
      <dgm:t>
        <a:bodyPr/>
        <a:lstStyle/>
        <a:p>
          <a:pPr eaLnBrk="1" hangingPunct="1">
            <a:lnSpc>
              <a:spcPct val="100000"/>
            </a:lnSpc>
            <a:spcAft>
              <a:spcPts val="0"/>
            </a:spcAft>
            <a:buFont typeface="Arial" charset="0"/>
            <a:buNone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Высокий уровень организации досуга</a:t>
          </a:r>
        </a:p>
        <a:p>
          <a:pPr eaLnBrk="1" hangingPunct="1">
            <a:lnSpc>
              <a:spcPct val="100000"/>
            </a:lnSpc>
            <a:spcAft>
              <a:spcPts val="0"/>
            </a:spcAft>
            <a:buFont typeface="Arial" charset="0"/>
            <a:buNone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</a:t>
          </a:r>
        </a:p>
        <a:p>
          <a:pPr eaLnBrk="1" hangingPunct="1">
            <a:lnSpc>
              <a:spcPct val="100000"/>
            </a:lnSpc>
            <a:spcAft>
              <a:spcPts val="0"/>
            </a:spcAft>
            <a:buFont typeface="Arial" charset="0"/>
            <a:buNone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сферы</a:t>
          </a:r>
        </a:p>
        <a:p>
          <a:pPr eaLnBrk="1" hangingPunct="1">
            <a:lnSpc>
              <a:spcPct val="100000"/>
            </a:lnSpc>
            <a:spcAft>
              <a:spcPts val="0"/>
            </a:spcAft>
            <a:buFont typeface="Arial" charset="0"/>
            <a:buNone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услуг</a:t>
          </a:r>
          <a:endParaRPr lang="ru-RU" sz="2400" dirty="0">
            <a:solidFill>
              <a:schemeClr val="bg2">
                <a:lumMod val="75000"/>
              </a:schemeClr>
            </a:solidFill>
          </a:endParaRPr>
        </a:p>
      </dgm:t>
    </dgm:pt>
    <dgm:pt modelId="{82616017-DB9C-43E5-A44B-2F51B541A153}" type="parTrans" cxnId="{2286A319-6C08-4C6B-93DF-4632A8F5E380}">
      <dgm:prSet/>
      <dgm:spPr/>
      <dgm:t>
        <a:bodyPr/>
        <a:lstStyle/>
        <a:p>
          <a:endParaRPr lang="ru-RU"/>
        </a:p>
      </dgm:t>
    </dgm:pt>
    <dgm:pt modelId="{480FEF62-ABC7-43FE-9475-B4147C8D7245}" type="sibTrans" cxnId="{2286A319-6C08-4C6B-93DF-4632A8F5E380}">
      <dgm:prSet/>
      <dgm:spPr/>
      <dgm:t>
        <a:bodyPr/>
        <a:lstStyle/>
        <a:p>
          <a:endParaRPr lang="ru-RU"/>
        </a:p>
      </dgm:t>
    </dgm:pt>
    <dgm:pt modelId="{0CE45131-1F9F-4664-9684-5F2615493B9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Обеспе</a:t>
          </a: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чение</a:t>
          </a: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жильем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1F8C44D-C530-4B76-AB4A-20AD082758AE}" type="parTrans" cxnId="{C85B96BA-80AD-4391-A9FC-276017A64213}">
      <dgm:prSet/>
      <dgm:spPr/>
      <dgm:t>
        <a:bodyPr/>
        <a:lstStyle/>
        <a:p>
          <a:endParaRPr lang="ru-RU"/>
        </a:p>
      </dgm:t>
    </dgm:pt>
    <dgm:pt modelId="{ADAECDE5-010C-44BE-9CD7-9261BB1AB1F8}" type="sibTrans" cxnId="{C85B96BA-80AD-4391-A9FC-276017A64213}">
      <dgm:prSet/>
      <dgm:spPr/>
      <dgm:t>
        <a:bodyPr/>
        <a:lstStyle/>
        <a:p>
          <a:endParaRPr lang="ru-RU"/>
        </a:p>
      </dgm:t>
    </dgm:pt>
    <dgm:pt modelId="{A656FFA9-245D-4D65-B4AA-29B063A5E9A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Совершен-</a:t>
          </a: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ствование</a:t>
          </a: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системы </a:t>
          </a: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здравоох</a:t>
          </a:r>
          <a:r>
            <a: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-ранения и </a:t>
          </a:r>
          <a:r>
            <a:rPr lang="ru-RU" sz="24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образо-вания</a:t>
          </a:r>
          <a:endParaRPr lang="ru-RU" dirty="0"/>
        </a:p>
      </dgm:t>
    </dgm:pt>
    <dgm:pt modelId="{8FB3E8FF-21AC-434E-871E-65C4D5BB51A5}" type="parTrans" cxnId="{3EB6D7B0-7F3C-4158-B614-AA8C03AEF3F0}">
      <dgm:prSet/>
      <dgm:spPr/>
      <dgm:t>
        <a:bodyPr/>
        <a:lstStyle/>
        <a:p>
          <a:endParaRPr lang="ru-RU"/>
        </a:p>
      </dgm:t>
    </dgm:pt>
    <dgm:pt modelId="{2F0B09E7-30F8-4374-8D6B-39F88374DF8D}" type="sibTrans" cxnId="{3EB6D7B0-7F3C-4158-B614-AA8C03AEF3F0}">
      <dgm:prSet/>
      <dgm:spPr/>
      <dgm:t>
        <a:bodyPr/>
        <a:lstStyle/>
        <a:p>
          <a:endParaRPr lang="ru-RU"/>
        </a:p>
      </dgm:t>
    </dgm:pt>
    <dgm:pt modelId="{269CB780-AD0B-4C41-8D46-8E0655C9F446}" type="pres">
      <dgm:prSet presAssocID="{1F6AB367-07F8-40DF-B74D-9C15D430D6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E7D1C7-F4A1-44B6-99D7-A5C9344BE5DE}" type="pres">
      <dgm:prSet presAssocID="{5057641E-08DF-46F3-B93C-374FB7AA8F8C}" presName="hierRoot1" presStyleCnt="0">
        <dgm:presLayoutVars>
          <dgm:hierBranch val="init"/>
        </dgm:presLayoutVars>
      </dgm:prSet>
      <dgm:spPr/>
    </dgm:pt>
    <dgm:pt modelId="{E398967C-08C4-4259-A777-C2DFCE78E103}" type="pres">
      <dgm:prSet presAssocID="{5057641E-08DF-46F3-B93C-374FB7AA8F8C}" presName="rootComposite1" presStyleCnt="0"/>
      <dgm:spPr/>
    </dgm:pt>
    <dgm:pt modelId="{54B798D4-D6EB-45F8-85CC-6A28DD0D3732}" type="pres">
      <dgm:prSet presAssocID="{5057641E-08DF-46F3-B93C-374FB7AA8F8C}" presName="rootText1" presStyleLbl="node0" presStyleIdx="0" presStyleCnt="1" custScaleX="414714" custScaleY="199354" custLinFactNeighborX="-6465" custLinFactNeighborY="-60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7888D3-F16B-420C-86A0-32BCA5E05D69}" type="pres">
      <dgm:prSet presAssocID="{5057641E-08DF-46F3-B93C-374FB7AA8F8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E57CAF6-F2E1-471C-83CF-20586D4E6D81}" type="pres">
      <dgm:prSet presAssocID="{5057641E-08DF-46F3-B93C-374FB7AA8F8C}" presName="hierChild2" presStyleCnt="0"/>
      <dgm:spPr/>
    </dgm:pt>
    <dgm:pt modelId="{EACB90F1-8D7D-4B4E-9BD2-02ACF3BC685B}" type="pres">
      <dgm:prSet presAssocID="{2621E3CA-2C38-44AE-A33B-36824F122CF3}" presName="Name37" presStyleLbl="parChTrans1D2" presStyleIdx="0" presStyleCnt="5"/>
      <dgm:spPr/>
      <dgm:t>
        <a:bodyPr/>
        <a:lstStyle/>
        <a:p>
          <a:endParaRPr lang="ru-RU"/>
        </a:p>
      </dgm:t>
    </dgm:pt>
    <dgm:pt modelId="{6577821A-9FC9-4598-8A93-FD5161516D57}" type="pres">
      <dgm:prSet presAssocID="{B04CCAC3-3472-4406-9B17-D21BB0587EEA}" presName="hierRoot2" presStyleCnt="0">
        <dgm:presLayoutVars>
          <dgm:hierBranch val="init"/>
        </dgm:presLayoutVars>
      </dgm:prSet>
      <dgm:spPr/>
    </dgm:pt>
    <dgm:pt modelId="{7D36F0C0-29D9-49B3-9B63-0911868435AA}" type="pres">
      <dgm:prSet presAssocID="{B04CCAC3-3472-4406-9B17-D21BB0587EEA}" presName="rootComposite" presStyleCnt="0"/>
      <dgm:spPr/>
    </dgm:pt>
    <dgm:pt modelId="{A0D3D9E0-00C2-4FCF-A1B7-1296F3433672}" type="pres">
      <dgm:prSet presAssocID="{B04CCAC3-3472-4406-9B17-D21BB0587EEA}" presName="rootText" presStyleLbl="node2" presStyleIdx="0" presStyleCnt="5" custScaleX="116022" custScaleY="346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6A5CE7-7115-4D07-8DC2-C63B8AC28895}" type="pres">
      <dgm:prSet presAssocID="{B04CCAC3-3472-4406-9B17-D21BB0587EEA}" presName="rootConnector" presStyleLbl="node2" presStyleIdx="0" presStyleCnt="5"/>
      <dgm:spPr/>
      <dgm:t>
        <a:bodyPr/>
        <a:lstStyle/>
        <a:p>
          <a:endParaRPr lang="ru-RU"/>
        </a:p>
      </dgm:t>
    </dgm:pt>
    <dgm:pt modelId="{A4425679-1797-4EDB-A7D1-CE1B34644680}" type="pres">
      <dgm:prSet presAssocID="{B04CCAC3-3472-4406-9B17-D21BB0587EEA}" presName="hierChild4" presStyleCnt="0"/>
      <dgm:spPr/>
    </dgm:pt>
    <dgm:pt modelId="{394BC118-0C24-4313-9A8C-C59160BC8A86}" type="pres">
      <dgm:prSet presAssocID="{B04CCAC3-3472-4406-9B17-D21BB0587EEA}" presName="hierChild5" presStyleCnt="0"/>
      <dgm:spPr/>
    </dgm:pt>
    <dgm:pt modelId="{7EA2F3C1-8DA6-472C-B8FB-FD331032545A}" type="pres">
      <dgm:prSet presAssocID="{4C00DA2D-F3A2-4588-90A8-7EAE1C06BD10}" presName="Name37" presStyleLbl="parChTrans1D2" presStyleIdx="1" presStyleCnt="5"/>
      <dgm:spPr/>
      <dgm:t>
        <a:bodyPr/>
        <a:lstStyle/>
        <a:p>
          <a:endParaRPr lang="ru-RU"/>
        </a:p>
      </dgm:t>
    </dgm:pt>
    <dgm:pt modelId="{0A8A6893-D4C3-4C6A-943D-AFCB5A5635BB}" type="pres">
      <dgm:prSet presAssocID="{FB130E40-CA29-427B-97AF-E1B53C373F9F}" presName="hierRoot2" presStyleCnt="0">
        <dgm:presLayoutVars>
          <dgm:hierBranch val="init"/>
        </dgm:presLayoutVars>
      </dgm:prSet>
      <dgm:spPr/>
    </dgm:pt>
    <dgm:pt modelId="{210698C1-C70A-476C-8B44-C5C23A043F87}" type="pres">
      <dgm:prSet presAssocID="{FB130E40-CA29-427B-97AF-E1B53C373F9F}" presName="rootComposite" presStyleCnt="0"/>
      <dgm:spPr/>
    </dgm:pt>
    <dgm:pt modelId="{EBF1BEBB-43EB-4CE6-9287-C8B9EF10422A}" type="pres">
      <dgm:prSet presAssocID="{FB130E40-CA29-427B-97AF-E1B53C373F9F}" presName="rootText" presStyleLbl="node2" presStyleIdx="1" presStyleCnt="5" custScaleY="3668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C72B15-D1A0-457D-B4D6-5FCD79AA1CD8}" type="pres">
      <dgm:prSet presAssocID="{FB130E40-CA29-427B-97AF-E1B53C373F9F}" presName="rootConnector" presStyleLbl="node2" presStyleIdx="1" presStyleCnt="5"/>
      <dgm:spPr/>
      <dgm:t>
        <a:bodyPr/>
        <a:lstStyle/>
        <a:p>
          <a:endParaRPr lang="ru-RU"/>
        </a:p>
      </dgm:t>
    </dgm:pt>
    <dgm:pt modelId="{016B21D5-CF2C-476E-BF36-476764E67746}" type="pres">
      <dgm:prSet presAssocID="{FB130E40-CA29-427B-97AF-E1B53C373F9F}" presName="hierChild4" presStyleCnt="0"/>
      <dgm:spPr/>
    </dgm:pt>
    <dgm:pt modelId="{8A2928C7-AB0E-40A3-B1E4-CBF9574FFA82}" type="pres">
      <dgm:prSet presAssocID="{FB130E40-CA29-427B-97AF-E1B53C373F9F}" presName="hierChild5" presStyleCnt="0"/>
      <dgm:spPr/>
    </dgm:pt>
    <dgm:pt modelId="{9324FE72-7C07-46E0-BFB8-06CD2560824A}" type="pres">
      <dgm:prSet presAssocID="{82616017-DB9C-43E5-A44B-2F51B541A153}" presName="Name37" presStyleLbl="parChTrans1D2" presStyleIdx="2" presStyleCnt="5"/>
      <dgm:spPr/>
      <dgm:t>
        <a:bodyPr/>
        <a:lstStyle/>
        <a:p>
          <a:endParaRPr lang="ru-RU"/>
        </a:p>
      </dgm:t>
    </dgm:pt>
    <dgm:pt modelId="{01DC699C-E300-41D5-9E90-23EFEB09AE7D}" type="pres">
      <dgm:prSet presAssocID="{966938D5-289A-4D77-BE9A-53C9E56E0E14}" presName="hierRoot2" presStyleCnt="0">
        <dgm:presLayoutVars>
          <dgm:hierBranch val="init"/>
        </dgm:presLayoutVars>
      </dgm:prSet>
      <dgm:spPr/>
    </dgm:pt>
    <dgm:pt modelId="{35215FBA-B524-4479-AFB9-53DACDAE109D}" type="pres">
      <dgm:prSet presAssocID="{966938D5-289A-4D77-BE9A-53C9E56E0E14}" presName="rootComposite" presStyleCnt="0"/>
      <dgm:spPr/>
    </dgm:pt>
    <dgm:pt modelId="{2ADFFB2B-48BD-4B82-B282-727B9BD52929}" type="pres">
      <dgm:prSet presAssocID="{966938D5-289A-4D77-BE9A-53C9E56E0E14}" presName="rootText" presStyleLbl="node2" presStyleIdx="2" presStyleCnt="5" custScaleX="116309" custScaleY="4173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E9EF47-E5E7-4D1F-A717-C3BFCFEE0AE4}" type="pres">
      <dgm:prSet presAssocID="{966938D5-289A-4D77-BE9A-53C9E56E0E14}" presName="rootConnector" presStyleLbl="node2" presStyleIdx="2" presStyleCnt="5"/>
      <dgm:spPr/>
      <dgm:t>
        <a:bodyPr/>
        <a:lstStyle/>
        <a:p>
          <a:endParaRPr lang="ru-RU"/>
        </a:p>
      </dgm:t>
    </dgm:pt>
    <dgm:pt modelId="{F338FEE4-95BF-4D9D-9467-CB1E04C4894B}" type="pres">
      <dgm:prSet presAssocID="{966938D5-289A-4D77-BE9A-53C9E56E0E14}" presName="hierChild4" presStyleCnt="0"/>
      <dgm:spPr/>
    </dgm:pt>
    <dgm:pt modelId="{4BB61548-4A0C-4044-BDE6-6A29E77D20F4}" type="pres">
      <dgm:prSet presAssocID="{966938D5-289A-4D77-BE9A-53C9E56E0E14}" presName="hierChild5" presStyleCnt="0"/>
      <dgm:spPr/>
    </dgm:pt>
    <dgm:pt modelId="{0C6765FD-A771-4A82-9B60-B2441A07B76B}" type="pres">
      <dgm:prSet presAssocID="{61F8C44D-C530-4B76-AB4A-20AD082758AE}" presName="Name37" presStyleLbl="parChTrans1D2" presStyleIdx="3" presStyleCnt="5"/>
      <dgm:spPr/>
      <dgm:t>
        <a:bodyPr/>
        <a:lstStyle/>
        <a:p>
          <a:endParaRPr lang="ru-RU"/>
        </a:p>
      </dgm:t>
    </dgm:pt>
    <dgm:pt modelId="{8876498C-F1C6-459A-B3F2-494F1B8536DD}" type="pres">
      <dgm:prSet presAssocID="{0CE45131-1F9F-4664-9684-5F2615493B91}" presName="hierRoot2" presStyleCnt="0">
        <dgm:presLayoutVars>
          <dgm:hierBranch val="init"/>
        </dgm:presLayoutVars>
      </dgm:prSet>
      <dgm:spPr/>
    </dgm:pt>
    <dgm:pt modelId="{4E47BB8C-7B0E-4818-B595-8AC007C216D8}" type="pres">
      <dgm:prSet presAssocID="{0CE45131-1F9F-4664-9684-5F2615493B91}" presName="rootComposite" presStyleCnt="0"/>
      <dgm:spPr/>
    </dgm:pt>
    <dgm:pt modelId="{CBAC505A-CCA0-4169-BB75-E7DE0AE20C79}" type="pres">
      <dgm:prSet presAssocID="{0CE45131-1F9F-4664-9684-5F2615493B91}" presName="rootText" presStyleLbl="node2" presStyleIdx="3" presStyleCnt="5" custScaleY="4173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0F184D-A688-40D9-AB74-FBB5AC60DD3B}" type="pres">
      <dgm:prSet presAssocID="{0CE45131-1F9F-4664-9684-5F2615493B91}" presName="rootConnector" presStyleLbl="node2" presStyleIdx="3" presStyleCnt="5"/>
      <dgm:spPr/>
      <dgm:t>
        <a:bodyPr/>
        <a:lstStyle/>
        <a:p>
          <a:endParaRPr lang="ru-RU"/>
        </a:p>
      </dgm:t>
    </dgm:pt>
    <dgm:pt modelId="{B4EBF045-519C-48F1-99E7-62F430097A14}" type="pres">
      <dgm:prSet presAssocID="{0CE45131-1F9F-4664-9684-5F2615493B91}" presName="hierChild4" presStyleCnt="0"/>
      <dgm:spPr/>
    </dgm:pt>
    <dgm:pt modelId="{6965259E-7B54-4F28-AD71-E71855B0460E}" type="pres">
      <dgm:prSet presAssocID="{0CE45131-1F9F-4664-9684-5F2615493B91}" presName="hierChild5" presStyleCnt="0"/>
      <dgm:spPr/>
    </dgm:pt>
    <dgm:pt modelId="{7B5D7E57-1B73-4B93-B49E-53629D522A92}" type="pres">
      <dgm:prSet presAssocID="{8FB3E8FF-21AC-434E-871E-65C4D5BB51A5}" presName="Name37" presStyleLbl="parChTrans1D2" presStyleIdx="4" presStyleCnt="5"/>
      <dgm:spPr/>
      <dgm:t>
        <a:bodyPr/>
        <a:lstStyle/>
        <a:p>
          <a:endParaRPr lang="ru-RU"/>
        </a:p>
      </dgm:t>
    </dgm:pt>
    <dgm:pt modelId="{0D361341-0294-4E2C-BA13-6ACFD75CBE3C}" type="pres">
      <dgm:prSet presAssocID="{A656FFA9-245D-4D65-B4AA-29B063A5E9A4}" presName="hierRoot2" presStyleCnt="0">
        <dgm:presLayoutVars>
          <dgm:hierBranch val="init"/>
        </dgm:presLayoutVars>
      </dgm:prSet>
      <dgm:spPr/>
    </dgm:pt>
    <dgm:pt modelId="{A4F0533E-8FF4-4E76-BB9B-C1D18E5FD553}" type="pres">
      <dgm:prSet presAssocID="{A656FFA9-245D-4D65-B4AA-29B063A5E9A4}" presName="rootComposite" presStyleCnt="0"/>
      <dgm:spPr/>
    </dgm:pt>
    <dgm:pt modelId="{375E1FB0-A061-4EE7-B9C7-7CD4241D2D33}" type="pres">
      <dgm:prSet presAssocID="{A656FFA9-245D-4D65-B4AA-29B063A5E9A4}" presName="rootText" presStyleLbl="node2" presStyleIdx="4" presStyleCnt="5" custScaleY="385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C7662E-D6D4-41B6-8A29-46A97440E277}" type="pres">
      <dgm:prSet presAssocID="{A656FFA9-245D-4D65-B4AA-29B063A5E9A4}" presName="rootConnector" presStyleLbl="node2" presStyleIdx="4" presStyleCnt="5"/>
      <dgm:spPr/>
      <dgm:t>
        <a:bodyPr/>
        <a:lstStyle/>
        <a:p>
          <a:endParaRPr lang="ru-RU"/>
        </a:p>
      </dgm:t>
    </dgm:pt>
    <dgm:pt modelId="{638F451F-1363-4BB1-94D3-61287C5C56AB}" type="pres">
      <dgm:prSet presAssocID="{A656FFA9-245D-4D65-B4AA-29B063A5E9A4}" presName="hierChild4" presStyleCnt="0"/>
      <dgm:spPr/>
    </dgm:pt>
    <dgm:pt modelId="{2EE5BA69-4CC4-4903-B7EC-5F2BC5883D12}" type="pres">
      <dgm:prSet presAssocID="{A656FFA9-245D-4D65-B4AA-29B063A5E9A4}" presName="hierChild5" presStyleCnt="0"/>
      <dgm:spPr/>
    </dgm:pt>
    <dgm:pt modelId="{5F934A43-DC59-406E-8919-E1673F390FB2}" type="pres">
      <dgm:prSet presAssocID="{5057641E-08DF-46F3-B93C-374FB7AA8F8C}" presName="hierChild3" presStyleCnt="0"/>
      <dgm:spPr/>
    </dgm:pt>
  </dgm:ptLst>
  <dgm:cxnLst>
    <dgm:cxn modelId="{02D719CE-3A0C-4E75-96E9-1954B2DFB5AB}" type="presOf" srcId="{1F6AB367-07F8-40DF-B74D-9C15D430D604}" destId="{269CB780-AD0B-4C41-8D46-8E0655C9F446}" srcOrd="0" destOrd="0" presId="urn:microsoft.com/office/officeart/2005/8/layout/orgChart1"/>
    <dgm:cxn modelId="{C85B96BA-80AD-4391-A9FC-276017A64213}" srcId="{5057641E-08DF-46F3-B93C-374FB7AA8F8C}" destId="{0CE45131-1F9F-4664-9684-5F2615493B91}" srcOrd="3" destOrd="0" parTransId="{61F8C44D-C530-4B76-AB4A-20AD082758AE}" sibTransId="{ADAECDE5-010C-44BE-9CD7-9261BB1AB1F8}"/>
    <dgm:cxn modelId="{F01944AF-64B4-4B8C-A510-E02F94D61786}" type="presOf" srcId="{61F8C44D-C530-4B76-AB4A-20AD082758AE}" destId="{0C6765FD-A771-4A82-9B60-B2441A07B76B}" srcOrd="0" destOrd="0" presId="urn:microsoft.com/office/officeart/2005/8/layout/orgChart1"/>
    <dgm:cxn modelId="{6EAE2B36-E5AC-4FF5-B551-78CF449EF95D}" srcId="{5057641E-08DF-46F3-B93C-374FB7AA8F8C}" destId="{B04CCAC3-3472-4406-9B17-D21BB0587EEA}" srcOrd="0" destOrd="0" parTransId="{2621E3CA-2C38-44AE-A33B-36824F122CF3}" sibTransId="{FF9A43AC-3C24-4DBC-AB24-3A27BD411E4F}"/>
    <dgm:cxn modelId="{2E67E666-6C87-467D-AB4B-171DA2F108C0}" type="presOf" srcId="{FB130E40-CA29-427B-97AF-E1B53C373F9F}" destId="{EBF1BEBB-43EB-4CE6-9287-C8B9EF10422A}" srcOrd="0" destOrd="0" presId="urn:microsoft.com/office/officeart/2005/8/layout/orgChart1"/>
    <dgm:cxn modelId="{4889DB73-DC6B-46B0-814D-F9B2365BCF0E}" type="presOf" srcId="{0CE45131-1F9F-4664-9684-5F2615493B91}" destId="{CBAC505A-CCA0-4169-BB75-E7DE0AE20C79}" srcOrd="0" destOrd="0" presId="urn:microsoft.com/office/officeart/2005/8/layout/orgChart1"/>
    <dgm:cxn modelId="{B5DE1475-C650-4EC8-B7A0-9FF7A0A6ED6F}" type="presOf" srcId="{FB130E40-CA29-427B-97AF-E1B53C373F9F}" destId="{EEC72B15-D1A0-457D-B4D6-5FCD79AA1CD8}" srcOrd="1" destOrd="0" presId="urn:microsoft.com/office/officeart/2005/8/layout/orgChart1"/>
    <dgm:cxn modelId="{2286A319-6C08-4C6B-93DF-4632A8F5E380}" srcId="{5057641E-08DF-46F3-B93C-374FB7AA8F8C}" destId="{966938D5-289A-4D77-BE9A-53C9E56E0E14}" srcOrd="2" destOrd="0" parTransId="{82616017-DB9C-43E5-A44B-2F51B541A153}" sibTransId="{480FEF62-ABC7-43FE-9475-B4147C8D7245}"/>
    <dgm:cxn modelId="{C9A74244-5E8C-42A0-97F0-B2ABAA2CC6D8}" type="presOf" srcId="{966938D5-289A-4D77-BE9A-53C9E56E0E14}" destId="{2ADFFB2B-48BD-4B82-B282-727B9BD52929}" srcOrd="0" destOrd="0" presId="urn:microsoft.com/office/officeart/2005/8/layout/orgChart1"/>
    <dgm:cxn modelId="{A3FBAB86-8E0D-404D-8094-3A626E332E87}" type="presOf" srcId="{8FB3E8FF-21AC-434E-871E-65C4D5BB51A5}" destId="{7B5D7E57-1B73-4B93-B49E-53629D522A92}" srcOrd="0" destOrd="0" presId="urn:microsoft.com/office/officeart/2005/8/layout/orgChart1"/>
    <dgm:cxn modelId="{FED9FA32-2018-41CD-A022-E55FD5477148}" type="presOf" srcId="{B04CCAC3-3472-4406-9B17-D21BB0587EEA}" destId="{096A5CE7-7115-4D07-8DC2-C63B8AC28895}" srcOrd="1" destOrd="0" presId="urn:microsoft.com/office/officeart/2005/8/layout/orgChart1"/>
    <dgm:cxn modelId="{5D9FFD50-2106-4FC8-8C2B-F16CA8B35C26}" type="presOf" srcId="{82616017-DB9C-43E5-A44B-2F51B541A153}" destId="{9324FE72-7C07-46E0-BFB8-06CD2560824A}" srcOrd="0" destOrd="0" presId="urn:microsoft.com/office/officeart/2005/8/layout/orgChart1"/>
    <dgm:cxn modelId="{72EEB715-DCE7-447F-AA40-EBD5D96AA359}" type="presOf" srcId="{5057641E-08DF-46F3-B93C-374FB7AA8F8C}" destId="{54B798D4-D6EB-45F8-85CC-6A28DD0D3732}" srcOrd="0" destOrd="0" presId="urn:microsoft.com/office/officeart/2005/8/layout/orgChart1"/>
    <dgm:cxn modelId="{5D8FFAB7-29FE-40E3-904A-F742D60AA18A}" type="presOf" srcId="{5057641E-08DF-46F3-B93C-374FB7AA8F8C}" destId="{117888D3-F16B-420C-86A0-32BCA5E05D69}" srcOrd="1" destOrd="0" presId="urn:microsoft.com/office/officeart/2005/8/layout/orgChart1"/>
    <dgm:cxn modelId="{79C44534-3381-4192-91B0-80D3D120F02C}" srcId="{5057641E-08DF-46F3-B93C-374FB7AA8F8C}" destId="{FB130E40-CA29-427B-97AF-E1B53C373F9F}" srcOrd="1" destOrd="0" parTransId="{4C00DA2D-F3A2-4588-90A8-7EAE1C06BD10}" sibTransId="{5BECE238-1C7F-4D93-9A22-138C1A4D7D0F}"/>
    <dgm:cxn modelId="{DBF06BCD-B9AE-4339-9B74-2C12B487EB88}" type="presOf" srcId="{A656FFA9-245D-4D65-B4AA-29B063A5E9A4}" destId="{375E1FB0-A061-4EE7-B9C7-7CD4241D2D33}" srcOrd="0" destOrd="0" presId="urn:microsoft.com/office/officeart/2005/8/layout/orgChart1"/>
    <dgm:cxn modelId="{EBCCED57-2E5C-47BA-8C12-D1E7EAE925F7}" type="presOf" srcId="{966938D5-289A-4D77-BE9A-53C9E56E0E14}" destId="{58E9EF47-E5E7-4D1F-A717-C3BFCFEE0AE4}" srcOrd="1" destOrd="0" presId="urn:microsoft.com/office/officeart/2005/8/layout/orgChart1"/>
    <dgm:cxn modelId="{86B37A49-561B-4119-BF6D-02D97477CEA7}" type="presOf" srcId="{2621E3CA-2C38-44AE-A33B-36824F122CF3}" destId="{EACB90F1-8D7D-4B4E-9BD2-02ACF3BC685B}" srcOrd="0" destOrd="0" presId="urn:microsoft.com/office/officeart/2005/8/layout/orgChart1"/>
    <dgm:cxn modelId="{D8F3C963-0D25-4B6B-B59B-4C023751C1B7}" type="presOf" srcId="{0CE45131-1F9F-4664-9684-5F2615493B91}" destId="{690F184D-A688-40D9-AB74-FBB5AC60DD3B}" srcOrd="1" destOrd="0" presId="urn:microsoft.com/office/officeart/2005/8/layout/orgChart1"/>
    <dgm:cxn modelId="{CEEEE249-C015-407B-A5CA-C11FCB650DBD}" type="presOf" srcId="{A656FFA9-245D-4D65-B4AA-29B063A5E9A4}" destId="{29C7662E-D6D4-41B6-8A29-46A97440E277}" srcOrd="1" destOrd="0" presId="urn:microsoft.com/office/officeart/2005/8/layout/orgChart1"/>
    <dgm:cxn modelId="{26C1D696-3099-4945-8F60-901BD904B673}" type="presOf" srcId="{4C00DA2D-F3A2-4588-90A8-7EAE1C06BD10}" destId="{7EA2F3C1-8DA6-472C-B8FB-FD331032545A}" srcOrd="0" destOrd="0" presId="urn:microsoft.com/office/officeart/2005/8/layout/orgChart1"/>
    <dgm:cxn modelId="{17372AEF-62BB-4131-9CF6-1470CE5DC7A6}" srcId="{1F6AB367-07F8-40DF-B74D-9C15D430D604}" destId="{5057641E-08DF-46F3-B93C-374FB7AA8F8C}" srcOrd="0" destOrd="0" parTransId="{C6CC559D-1044-474E-8703-CBDD91F27B3A}" sibTransId="{C1BBB66E-1A9E-4700-85F6-C8AC684DFC54}"/>
    <dgm:cxn modelId="{3EB6D7B0-7F3C-4158-B614-AA8C03AEF3F0}" srcId="{5057641E-08DF-46F3-B93C-374FB7AA8F8C}" destId="{A656FFA9-245D-4D65-B4AA-29B063A5E9A4}" srcOrd="4" destOrd="0" parTransId="{8FB3E8FF-21AC-434E-871E-65C4D5BB51A5}" sibTransId="{2F0B09E7-30F8-4374-8D6B-39F88374DF8D}"/>
    <dgm:cxn modelId="{70C98142-1944-41BE-B2BF-462C234EF99E}" type="presOf" srcId="{B04CCAC3-3472-4406-9B17-D21BB0587EEA}" destId="{A0D3D9E0-00C2-4FCF-A1B7-1296F3433672}" srcOrd="0" destOrd="0" presId="urn:microsoft.com/office/officeart/2005/8/layout/orgChart1"/>
    <dgm:cxn modelId="{8341D3FE-8656-42A6-AC5C-41F6B53E3792}" type="presParOf" srcId="{269CB780-AD0B-4C41-8D46-8E0655C9F446}" destId="{F5E7D1C7-F4A1-44B6-99D7-A5C9344BE5DE}" srcOrd="0" destOrd="0" presId="urn:microsoft.com/office/officeart/2005/8/layout/orgChart1"/>
    <dgm:cxn modelId="{34228FD5-84C9-47D1-B8BB-ACCBD25248C4}" type="presParOf" srcId="{F5E7D1C7-F4A1-44B6-99D7-A5C9344BE5DE}" destId="{E398967C-08C4-4259-A777-C2DFCE78E103}" srcOrd="0" destOrd="0" presId="urn:microsoft.com/office/officeart/2005/8/layout/orgChart1"/>
    <dgm:cxn modelId="{7FEF23CE-E217-41B8-8096-6902884D81D2}" type="presParOf" srcId="{E398967C-08C4-4259-A777-C2DFCE78E103}" destId="{54B798D4-D6EB-45F8-85CC-6A28DD0D3732}" srcOrd="0" destOrd="0" presId="urn:microsoft.com/office/officeart/2005/8/layout/orgChart1"/>
    <dgm:cxn modelId="{82B0C221-6D6B-40B6-8D1C-A76F05D3BC70}" type="presParOf" srcId="{E398967C-08C4-4259-A777-C2DFCE78E103}" destId="{117888D3-F16B-420C-86A0-32BCA5E05D69}" srcOrd="1" destOrd="0" presId="urn:microsoft.com/office/officeart/2005/8/layout/orgChart1"/>
    <dgm:cxn modelId="{45C6E444-6411-4812-A0C1-722B2FB62C42}" type="presParOf" srcId="{F5E7D1C7-F4A1-44B6-99D7-A5C9344BE5DE}" destId="{4E57CAF6-F2E1-471C-83CF-20586D4E6D81}" srcOrd="1" destOrd="0" presId="urn:microsoft.com/office/officeart/2005/8/layout/orgChart1"/>
    <dgm:cxn modelId="{31D5FA2F-214B-4061-8EA5-162F7D2B3289}" type="presParOf" srcId="{4E57CAF6-F2E1-471C-83CF-20586D4E6D81}" destId="{EACB90F1-8D7D-4B4E-9BD2-02ACF3BC685B}" srcOrd="0" destOrd="0" presId="urn:microsoft.com/office/officeart/2005/8/layout/orgChart1"/>
    <dgm:cxn modelId="{35ACF4FD-FFF1-46D8-A35E-88431909CA91}" type="presParOf" srcId="{4E57CAF6-F2E1-471C-83CF-20586D4E6D81}" destId="{6577821A-9FC9-4598-8A93-FD5161516D57}" srcOrd="1" destOrd="0" presId="urn:microsoft.com/office/officeart/2005/8/layout/orgChart1"/>
    <dgm:cxn modelId="{6E357302-C78E-4711-ACDC-15271E00B511}" type="presParOf" srcId="{6577821A-9FC9-4598-8A93-FD5161516D57}" destId="{7D36F0C0-29D9-49B3-9B63-0911868435AA}" srcOrd="0" destOrd="0" presId="urn:microsoft.com/office/officeart/2005/8/layout/orgChart1"/>
    <dgm:cxn modelId="{AE171365-3DF6-440B-AC6E-32D6FC3E12DA}" type="presParOf" srcId="{7D36F0C0-29D9-49B3-9B63-0911868435AA}" destId="{A0D3D9E0-00C2-4FCF-A1B7-1296F3433672}" srcOrd="0" destOrd="0" presId="urn:microsoft.com/office/officeart/2005/8/layout/orgChart1"/>
    <dgm:cxn modelId="{DFB3D984-A42A-4CB7-96A7-7700F53BCAF7}" type="presParOf" srcId="{7D36F0C0-29D9-49B3-9B63-0911868435AA}" destId="{096A5CE7-7115-4D07-8DC2-C63B8AC28895}" srcOrd="1" destOrd="0" presId="urn:microsoft.com/office/officeart/2005/8/layout/orgChart1"/>
    <dgm:cxn modelId="{47CA7EFF-664F-4223-9684-DC15B8BF44E0}" type="presParOf" srcId="{6577821A-9FC9-4598-8A93-FD5161516D57}" destId="{A4425679-1797-4EDB-A7D1-CE1B34644680}" srcOrd="1" destOrd="0" presId="urn:microsoft.com/office/officeart/2005/8/layout/orgChart1"/>
    <dgm:cxn modelId="{5F904580-D02E-4C43-AC65-D5EF775C227D}" type="presParOf" srcId="{6577821A-9FC9-4598-8A93-FD5161516D57}" destId="{394BC118-0C24-4313-9A8C-C59160BC8A86}" srcOrd="2" destOrd="0" presId="urn:microsoft.com/office/officeart/2005/8/layout/orgChart1"/>
    <dgm:cxn modelId="{F0339222-D46B-48E1-A0A7-629075D8EF98}" type="presParOf" srcId="{4E57CAF6-F2E1-471C-83CF-20586D4E6D81}" destId="{7EA2F3C1-8DA6-472C-B8FB-FD331032545A}" srcOrd="2" destOrd="0" presId="urn:microsoft.com/office/officeart/2005/8/layout/orgChart1"/>
    <dgm:cxn modelId="{9A43DC48-88B7-4CAF-AA83-60C2FC96454A}" type="presParOf" srcId="{4E57CAF6-F2E1-471C-83CF-20586D4E6D81}" destId="{0A8A6893-D4C3-4C6A-943D-AFCB5A5635BB}" srcOrd="3" destOrd="0" presId="urn:microsoft.com/office/officeart/2005/8/layout/orgChart1"/>
    <dgm:cxn modelId="{74190DED-AE28-4784-BD9D-16120068AB66}" type="presParOf" srcId="{0A8A6893-D4C3-4C6A-943D-AFCB5A5635BB}" destId="{210698C1-C70A-476C-8B44-C5C23A043F87}" srcOrd="0" destOrd="0" presId="urn:microsoft.com/office/officeart/2005/8/layout/orgChart1"/>
    <dgm:cxn modelId="{445D8CEB-3C88-4908-A733-8E3762AD6FCE}" type="presParOf" srcId="{210698C1-C70A-476C-8B44-C5C23A043F87}" destId="{EBF1BEBB-43EB-4CE6-9287-C8B9EF10422A}" srcOrd="0" destOrd="0" presId="urn:microsoft.com/office/officeart/2005/8/layout/orgChart1"/>
    <dgm:cxn modelId="{B3F6D451-750D-47C6-972B-7E6BBDAC6C8A}" type="presParOf" srcId="{210698C1-C70A-476C-8B44-C5C23A043F87}" destId="{EEC72B15-D1A0-457D-B4D6-5FCD79AA1CD8}" srcOrd="1" destOrd="0" presId="urn:microsoft.com/office/officeart/2005/8/layout/orgChart1"/>
    <dgm:cxn modelId="{B4E8FDD3-2EFA-4B23-93B7-F3CC220BF9BF}" type="presParOf" srcId="{0A8A6893-D4C3-4C6A-943D-AFCB5A5635BB}" destId="{016B21D5-CF2C-476E-BF36-476764E67746}" srcOrd="1" destOrd="0" presId="urn:microsoft.com/office/officeart/2005/8/layout/orgChart1"/>
    <dgm:cxn modelId="{A86EFBAF-16CA-472C-8ED4-4AC67AE93334}" type="presParOf" srcId="{0A8A6893-D4C3-4C6A-943D-AFCB5A5635BB}" destId="{8A2928C7-AB0E-40A3-B1E4-CBF9574FFA82}" srcOrd="2" destOrd="0" presId="urn:microsoft.com/office/officeart/2005/8/layout/orgChart1"/>
    <dgm:cxn modelId="{11104914-E514-411A-859B-97244635CA9D}" type="presParOf" srcId="{4E57CAF6-F2E1-471C-83CF-20586D4E6D81}" destId="{9324FE72-7C07-46E0-BFB8-06CD2560824A}" srcOrd="4" destOrd="0" presId="urn:microsoft.com/office/officeart/2005/8/layout/orgChart1"/>
    <dgm:cxn modelId="{4EEC42F7-6C5E-4073-B4E2-D40AA0E3C153}" type="presParOf" srcId="{4E57CAF6-F2E1-471C-83CF-20586D4E6D81}" destId="{01DC699C-E300-41D5-9E90-23EFEB09AE7D}" srcOrd="5" destOrd="0" presId="urn:microsoft.com/office/officeart/2005/8/layout/orgChart1"/>
    <dgm:cxn modelId="{A5F0CBB5-8930-413C-9171-DDAF8AE73B8A}" type="presParOf" srcId="{01DC699C-E300-41D5-9E90-23EFEB09AE7D}" destId="{35215FBA-B524-4479-AFB9-53DACDAE109D}" srcOrd="0" destOrd="0" presId="urn:microsoft.com/office/officeart/2005/8/layout/orgChart1"/>
    <dgm:cxn modelId="{3C334C63-71AE-43C0-A77C-35105CE1205B}" type="presParOf" srcId="{35215FBA-B524-4479-AFB9-53DACDAE109D}" destId="{2ADFFB2B-48BD-4B82-B282-727B9BD52929}" srcOrd="0" destOrd="0" presId="urn:microsoft.com/office/officeart/2005/8/layout/orgChart1"/>
    <dgm:cxn modelId="{E1A4D57F-C789-443E-9BE3-47AFB92F86D6}" type="presParOf" srcId="{35215FBA-B524-4479-AFB9-53DACDAE109D}" destId="{58E9EF47-E5E7-4D1F-A717-C3BFCFEE0AE4}" srcOrd="1" destOrd="0" presId="urn:microsoft.com/office/officeart/2005/8/layout/orgChart1"/>
    <dgm:cxn modelId="{75D2ADAF-91E1-4B1C-8700-78530E916B20}" type="presParOf" srcId="{01DC699C-E300-41D5-9E90-23EFEB09AE7D}" destId="{F338FEE4-95BF-4D9D-9467-CB1E04C4894B}" srcOrd="1" destOrd="0" presId="urn:microsoft.com/office/officeart/2005/8/layout/orgChart1"/>
    <dgm:cxn modelId="{F4979B92-1CBA-41C5-B259-F5E7342A6151}" type="presParOf" srcId="{01DC699C-E300-41D5-9E90-23EFEB09AE7D}" destId="{4BB61548-4A0C-4044-BDE6-6A29E77D20F4}" srcOrd="2" destOrd="0" presId="urn:microsoft.com/office/officeart/2005/8/layout/orgChart1"/>
    <dgm:cxn modelId="{86CDA253-F3C8-40EB-A81F-F46FBFC0FA27}" type="presParOf" srcId="{4E57CAF6-F2E1-471C-83CF-20586D4E6D81}" destId="{0C6765FD-A771-4A82-9B60-B2441A07B76B}" srcOrd="6" destOrd="0" presId="urn:microsoft.com/office/officeart/2005/8/layout/orgChart1"/>
    <dgm:cxn modelId="{66CF0407-DD76-4E9C-BA0B-D134B2E619F7}" type="presParOf" srcId="{4E57CAF6-F2E1-471C-83CF-20586D4E6D81}" destId="{8876498C-F1C6-459A-B3F2-494F1B8536DD}" srcOrd="7" destOrd="0" presId="urn:microsoft.com/office/officeart/2005/8/layout/orgChart1"/>
    <dgm:cxn modelId="{8B43E747-0BC2-4D67-B40E-D72302C16EE3}" type="presParOf" srcId="{8876498C-F1C6-459A-B3F2-494F1B8536DD}" destId="{4E47BB8C-7B0E-4818-B595-8AC007C216D8}" srcOrd="0" destOrd="0" presId="urn:microsoft.com/office/officeart/2005/8/layout/orgChart1"/>
    <dgm:cxn modelId="{0C7226E6-85F9-4606-B67E-4F88C390163D}" type="presParOf" srcId="{4E47BB8C-7B0E-4818-B595-8AC007C216D8}" destId="{CBAC505A-CCA0-4169-BB75-E7DE0AE20C79}" srcOrd="0" destOrd="0" presId="urn:microsoft.com/office/officeart/2005/8/layout/orgChart1"/>
    <dgm:cxn modelId="{E02DE3A4-144F-4210-A969-4DA0648E6B7B}" type="presParOf" srcId="{4E47BB8C-7B0E-4818-B595-8AC007C216D8}" destId="{690F184D-A688-40D9-AB74-FBB5AC60DD3B}" srcOrd="1" destOrd="0" presId="urn:microsoft.com/office/officeart/2005/8/layout/orgChart1"/>
    <dgm:cxn modelId="{3BF6DB2B-DFBB-40C6-9D58-54147060C1C9}" type="presParOf" srcId="{8876498C-F1C6-459A-B3F2-494F1B8536DD}" destId="{B4EBF045-519C-48F1-99E7-62F430097A14}" srcOrd="1" destOrd="0" presId="urn:microsoft.com/office/officeart/2005/8/layout/orgChart1"/>
    <dgm:cxn modelId="{84071A12-BF7D-4178-B632-512542DF79CB}" type="presParOf" srcId="{8876498C-F1C6-459A-B3F2-494F1B8536DD}" destId="{6965259E-7B54-4F28-AD71-E71855B0460E}" srcOrd="2" destOrd="0" presId="urn:microsoft.com/office/officeart/2005/8/layout/orgChart1"/>
    <dgm:cxn modelId="{81FCDA06-5B52-44D8-AD0E-D9D727F3A072}" type="presParOf" srcId="{4E57CAF6-F2E1-471C-83CF-20586D4E6D81}" destId="{7B5D7E57-1B73-4B93-B49E-53629D522A92}" srcOrd="8" destOrd="0" presId="urn:microsoft.com/office/officeart/2005/8/layout/orgChart1"/>
    <dgm:cxn modelId="{7FEF2157-D059-48AC-869B-EFA7FB231746}" type="presParOf" srcId="{4E57CAF6-F2E1-471C-83CF-20586D4E6D81}" destId="{0D361341-0294-4E2C-BA13-6ACFD75CBE3C}" srcOrd="9" destOrd="0" presId="urn:microsoft.com/office/officeart/2005/8/layout/orgChart1"/>
    <dgm:cxn modelId="{FD1C09D8-A3D5-494B-B45B-210CD9527A29}" type="presParOf" srcId="{0D361341-0294-4E2C-BA13-6ACFD75CBE3C}" destId="{A4F0533E-8FF4-4E76-BB9B-C1D18E5FD553}" srcOrd="0" destOrd="0" presId="urn:microsoft.com/office/officeart/2005/8/layout/orgChart1"/>
    <dgm:cxn modelId="{744C9910-10DD-4B0F-87CE-DA1739D36AE9}" type="presParOf" srcId="{A4F0533E-8FF4-4E76-BB9B-C1D18E5FD553}" destId="{375E1FB0-A061-4EE7-B9C7-7CD4241D2D33}" srcOrd="0" destOrd="0" presId="urn:microsoft.com/office/officeart/2005/8/layout/orgChart1"/>
    <dgm:cxn modelId="{79ED0F51-270C-4FA0-B94F-1269A08C741A}" type="presParOf" srcId="{A4F0533E-8FF4-4E76-BB9B-C1D18E5FD553}" destId="{29C7662E-D6D4-41B6-8A29-46A97440E277}" srcOrd="1" destOrd="0" presId="urn:microsoft.com/office/officeart/2005/8/layout/orgChart1"/>
    <dgm:cxn modelId="{85DB7AA2-D6CA-40D7-91D3-B2359C6908A8}" type="presParOf" srcId="{0D361341-0294-4E2C-BA13-6ACFD75CBE3C}" destId="{638F451F-1363-4BB1-94D3-61287C5C56AB}" srcOrd="1" destOrd="0" presId="urn:microsoft.com/office/officeart/2005/8/layout/orgChart1"/>
    <dgm:cxn modelId="{408DCED5-8CEE-4C1B-B063-DD8A8D200FE4}" type="presParOf" srcId="{0D361341-0294-4E2C-BA13-6ACFD75CBE3C}" destId="{2EE5BA69-4CC4-4903-B7EC-5F2BC5883D12}" srcOrd="2" destOrd="0" presId="urn:microsoft.com/office/officeart/2005/8/layout/orgChart1"/>
    <dgm:cxn modelId="{61FDBAEA-ECCB-4848-B221-7596E6D1D86D}" type="presParOf" srcId="{F5E7D1C7-F4A1-44B6-99D7-A5C9344BE5DE}" destId="{5F934A43-DC59-406E-8919-E1673F390F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425481-E1EF-4309-A2D0-B79E05F7075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9FE8B3-3047-4419-A5C2-7A6740BB1139}">
      <dgm:prSet phldrT="[Текст]" custT="1"/>
      <dgm:spPr/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первостепенное значение  науки и информации</a:t>
          </a:r>
          <a:endParaRPr lang="ru-RU" sz="2800" b="1" dirty="0">
            <a:solidFill>
              <a:schemeClr val="bg2">
                <a:lumMod val="75000"/>
              </a:schemeClr>
            </a:solidFill>
          </a:endParaRPr>
        </a:p>
      </dgm:t>
    </dgm:pt>
    <dgm:pt modelId="{A26E252C-610C-4A0F-BDC8-1E0A48267382}" type="parTrans" cxnId="{02136AEF-8622-4A58-AD04-041E3B8E3BA2}">
      <dgm:prSet/>
      <dgm:spPr/>
      <dgm:t>
        <a:bodyPr/>
        <a:lstStyle/>
        <a:p>
          <a:endParaRPr lang="ru-RU"/>
        </a:p>
      </dgm:t>
    </dgm:pt>
    <dgm:pt modelId="{D10171F3-4624-4531-8C2F-E74B58D060D2}" type="sibTrans" cxnId="{02136AEF-8622-4A58-AD04-041E3B8E3BA2}">
      <dgm:prSet/>
      <dgm:spPr/>
      <dgm:t>
        <a:bodyPr/>
        <a:lstStyle/>
        <a:p>
          <a:endParaRPr lang="ru-RU"/>
        </a:p>
      </dgm:t>
    </dgm:pt>
    <dgm:pt modelId="{7E7206C0-8D15-47F4-9DDD-5AF25EEC46F2}">
      <dgm:prSet phldrT="[Текст]" custT="1"/>
      <dgm:spPr/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внедрение новых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 технологий и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 материалов</a:t>
          </a:r>
          <a:endParaRPr lang="ru-RU" sz="2800" b="1" dirty="0">
            <a:solidFill>
              <a:schemeClr val="bg2">
                <a:lumMod val="75000"/>
              </a:schemeClr>
            </a:solidFill>
          </a:endParaRPr>
        </a:p>
      </dgm:t>
    </dgm:pt>
    <dgm:pt modelId="{C0A65518-1170-4808-9B55-7941D1192F41}" type="parTrans" cxnId="{482389B8-2560-4518-9A90-C7758A13F115}">
      <dgm:prSet/>
      <dgm:spPr/>
      <dgm:t>
        <a:bodyPr/>
        <a:lstStyle/>
        <a:p>
          <a:endParaRPr lang="ru-RU"/>
        </a:p>
      </dgm:t>
    </dgm:pt>
    <dgm:pt modelId="{CB63C66A-176F-4901-9C0F-EF02AB1419B5}" type="sibTrans" cxnId="{482389B8-2560-4518-9A90-C7758A13F115}">
      <dgm:prSet/>
      <dgm:spPr/>
      <dgm:t>
        <a:bodyPr/>
        <a:lstStyle/>
        <a:p>
          <a:endParaRPr lang="ru-RU"/>
        </a:p>
      </dgm:t>
    </dgm:pt>
    <dgm:pt modelId="{77826B5F-2D44-4E92-9F37-54962FEB0D33}">
      <dgm:prSet phldrT="[Текст]" custT="1"/>
      <dgm:spPr/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автоматизация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>
              <a:solidFill>
                <a:schemeClr val="bg2">
                  <a:lumMod val="75000"/>
                </a:schemeClr>
              </a:solidFill>
            </a:rPr>
            <a:t>и </a:t>
          </a:r>
          <a:r>
            <a:rPr lang="ru-RU" sz="2800" b="1" dirty="0" err="1" smtClean="0">
              <a:solidFill>
                <a:schemeClr val="bg2">
                  <a:lumMod val="75000"/>
                </a:schemeClr>
              </a:solidFill>
            </a:rPr>
            <a:t>робототизация</a:t>
          </a:r>
          <a:endParaRPr lang="ru-RU" sz="2800" b="1" dirty="0">
            <a:solidFill>
              <a:schemeClr val="bg2">
                <a:lumMod val="75000"/>
              </a:schemeClr>
            </a:solidFill>
          </a:endParaRPr>
        </a:p>
      </dgm:t>
    </dgm:pt>
    <dgm:pt modelId="{F128F1B8-7F5E-4F24-93CF-F65708D80804}" type="parTrans" cxnId="{952B73D6-DF3D-4399-AB95-C61D2816D7AB}">
      <dgm:prSet/>
      <dgm:spPr/>
      <dgm:t>
        <a:bodyPr/>
        <a:lstStyle/>
        <a:p>
          <a:endParaRPr lang="ru-RU"/>
        </a:p>
      </dgm:t>
    </dgm:pt>
    <dgm:pt modelId="{61E416C6-D235-43DF-91ED-7E9DE8839017}" type="sibTrans" cxnId="{952B73D6-DF3D-4399-AB95-C61D2816D7AB}">
      <dgm:prSet/>
      <dgm:spPr/>
      <dgm:t>
        <a:bodyPr/>
        <a:lstStyle/>
        <a:p>
          <a:endParaRPr lang="ru-RU"/>
        </a:p>
      </dgm:t>
    </dgm:pt>
    <dgm:pt modelId="{9FD7FAD2-F0A2-428F-A107-E6CE3F217153}">
      <dgm:prSet phldrT="[Текст]" custT="1"/>
      <dgm:spPr/>
      <dgm:t>
        <a:bodyPr anchor="b"/>
        <a:lstStyle/>
        <a:p>
          <a:r>
            <a:rPr lang="ru-RU" sz="2600" b="1" dirty="0" smtClean="0">
              <a:solidFill>
                <a:schemeClr val="bg2">
                  <a:lumMod val="75000"/>
                </a:schemeClr>
              </a:solidFill>
            </a:rPr>
            <a:t>перераспределение рабочей силы из производственной сферы в сферу услуг</a:t>
          </a:r>
          <a:endParaRPr lang="ru-RU" sz="2600" b="1" dirty="0">
            <a:solidFill>
              <a:schemeClr val="bg2">
                <a:lumMod val="75000"/>
              </a:schemeClr>
            </a:solidFill>
          </a:endParaRPr>
        </a:p>
      </dgm:t>
    </dgm:pt>
    <dgm:pt modelId="{0B347E20-3DBC-4320-A06C-DC1BA15F453F}" type="parTrans" cxnId="{24C516EB-D7D5-4204-9CCC-128F104DC908}">
      <dgm:prSet/>
      <dgm:spPr/>
      <dgm:t>
        <a:bodyPr/>
        <a:lstStyle/>
        <a:p>
          <a:endParaRPr lang="ru-RU"/>
        </a:p>
      </dgm:t>
    </dgm:pt>
    <dgm:pt modelId="{4DE3AC74-3324-4938-BB7A-8F6514ED4A6F}" type="sibTrans" cxnId="{24C516EB-D7D5-4204-9CCC-128F104DC908}">
      <dgm:prSet/>
      <dgm:spPr/>
      <dgm:t>
        <a:bodyPr/>
        <a:lstStyle/>
        <a:p>
          <a:endParaRPr lang="ru-RU"/>
        </a:p>
      </dgm:t>
    </dgm:pt>
    <dgm:pt modelId="{B5D9BF2A-30E6-48F9-9639-B4990FDB7F2C}">
      <dgm:prSet phldrT="[Текст]" phldr="1"/>
      <dgm:spPr/>
      <dgm:t>
        <a:bodyPr/>
        <a:lstStyle/>
        <a:p>
          <a:endParaRPr lang="ru-RU" dirty="0"/>
        </a:p>
      </dgm:t>
    </dgm:pt>
    <dgm:pt modelId="{BB0FA37A-512A-4315-9F51-C8CB9F1ECE28}" type="sibTrans" cxnId="{66D53B0A-70BD-463E-90F9-308C2A14DC9D}">
      <dgm:prSet/>
      <dgm:spPr/>
      <dgm:t>
        <a:bodyPr/>
        <a:lstStyle/>
        <a:p>
          <a:endParaRPr lang="ru-RU"/>
        </a:p>
      </dgm:t>
    </dgm:pt>
    <dgm:pt modelId="{65C2ED54-A1C0-411B-B4CA-04E5D61E6E3D}" type="parTrans" cxnId="{66D53B0A-70BD-463E-90F9-308C2A14DC9D}">
      <dgm:prSet/>
      <dgm:spPr/>
      <dgm:t>
        <a:bodyPr/>
        <a:lstStyle/>
        <a:p>
          <a:endParaRPr lang="ru-RU"/>
        </a:p>
      </dgm:t>
    </dgm:pt>
    <dgm:pt modelId="{7AD964A6-4B78-4018-8354-98E3F872A0C7}" type="pres">
      <dgm:prSet presAssocID="{E2425481-E1EF-4309-A2D0-B79E05F7075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8A8F50-629E-4F31-A62D-C788793BAFB9}" type="pres">
      <dgm:prSet presAssocID="{E2425481-E1EF-4309-A2D0-B79E05F70758}" presName="matrix" presStyleCnt="0"/>
      <dgm:spPr/>
    </dgm:pt>
    <dgm:pt modelId="{04EA9160-9773-4D74-81DA-5A8670F9E6A5}" type="pres">
      <dgm:prSet presAssocID="{E2425481-E1EF-4309-A2D0-B79E05F70758}" presName="tile1" presStyleLbl="node1" presStyleIdx="0" presStyleCnt="4" custLinFactNeighborX="-2002"/>
      <dgm:spPr/>
      <dgm:t>
        <a:bodyPr/>
        <a:lstStyle/>
        <a:p>
          <a:endParaRPr lang="ru-RU"/>
        </a:p>
      </dgm:t>
    </dgm:pt>
    <dgm:pt modelId="{8603A923-EAE4-451F-A5B2-C070560761CF}" type="pres">
      <dgm:prSet presAssocID="{E2425481-E1EF-4309-A2D0-B79E05F7075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4CCCE-08E0-441A-9637-008A53816DEF}" type="pres">
      <dgm:prSet presAssocID="{E2425481-E1EF-4309-A2D0-B79E05F70758}" presName="tile2" presStyleLbl="node1" presStyleIdx="1" presStyleCnt="4" custScaleX="103390" custLinFactNeighborX="-1695" custLinFactNeighborY="-7087"/>
      <dgm:spPr/>
      <dgm:t>
        <a:bodyPr/>
        <a:lstStyle/>
        <a:p>
          <a:endParaRPr lang="ru-RU"/>
        </a:p>
      </dgm:t>
    </dgm:pt>
    <dgm:pt modelId="{5A15BCAE-8536-41B8-8B35-470406269861}" type="pres">
      <dgm:prSet presAssocID="{E2425481-E1EF-4309-A2D0-B79E05F7075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FB405-B718-4F1F-917D-ADA123650444}" type="pres">
      <dgm:prSet presAssocID="{E2425481-E1EF-4309-A2D0-B79E05F70758}" presName="tile3" presStyleLbl="node1" presStyleIdx="2" presStyleCnt="4"/>
      <dgm:spPr/>
      <dgm:t>
        <a:bodyPr/>
        <a:lstStyle/>
        <a:p>
          <a:endParaRPr lang="ru-RU"/>
        </a:p>
      </dgm:t>
    </dgm:pt>
    <dgm:pt modelId="{FE7545F6-4109-413B-930C-4C8726F1BB82}" type="pres">
      <dgm:prSet presAssocID="{E2425481-E1EF-4309-A2D0-B79E05F7075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187DF-88ED-4BE6-AC7E-4F3EE6AFBC0C}" type="pres">
      <dgm:prSet presAssocID="{E2425481-E1EF-4309-A2D0-B79E05F70758}" presName="tile4" presStyleLbl="node1" presStyleIdx="3" presStyleCnt="4"/>
      <dgm:spPr/>
      <dgm:t>
        <a:bodyPr/>
        <a:lstStyle/>
        <a:p>
          <a:endParaRPr lang="ru-RU"/>
        </a:p>
      </dgm:t>
    </dgm:pt>
    <dgm:pt modelId="{6AECC5A1-543F-43A8-93A3-DC4FE660CD1B}" type="pres">
      <dgm:prSet presAssocID="{E2425481-E1EF-4309-A2D0-B79E05F7075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FCD5E-45B6-48A8-82A4-F1C6F0A45DF5}" type="pres">
      <dgm:prSet presAssocID="{E2425481-E1EF-4309-A2D0-B79E05F70758}" presName="centerTile" presStyleLbl="fgShp" presStyleIdx="0" presStyleCnt="1" custFlipVert="1" custFlipHor="1" custScaleX="102374" custScaleY="1417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393C345-BEB2-409B-8AF4-4B1ADA2DAAD4}" type="presOf" srcId="{729FE8B3-3047-4419-A5C2-7A6740BB1139}" destId="{8603A923-EAE4-451F-A5B2-C070560761CF}" srcOrd="1" destOrd="0" presId="urn:microsoft.com/office/officeart/2005/8/layout/matrix1"/>
    <dgm:cxn modelId="{19A4CFB1-02EC-40C4-A139-734D04D185BA}" type="presOf" srcId="{77826B5F-2D44-4E92-9F37-54962FEB0D33}" destId="{F76FB405-B718-4F1F-917D-ADA123650444}" srcOrd="0" destOrd="0" presId="urn:microsoft.com/office/officeart/2005/8/layout/matrix1"/>
    <dgm:cxn modelId="{C1372E0D-E772-4CF9-B797-8062F8CAECC0}" type="presOf" srcId="{729FE8B3-3047-4419-A5C2-7A6740BB1139}" destId="{04EA9160-9773-4D74-81DA-5A8670F9E6A5}" srcOrd="0" destOrd="0" presId="urn:microsoft.com/office/officeart/2005/8/layout/matrix1"/>
    <dgm:cxn modelId="{049807BE-A91C-4242-A96B-C8C405D5CF46}" type="presOf" srcId="{7E7206C0-8D15-47F4-9DDD-5AF25EEC46F2}" destId="{5A15BCAE-8536-41B8-8B35-470406269861}" srcOrd="1" destOrd="0" presId="urn:microsoft.com/office/officeart/2005/8/layout/matrix1"/>
    <dgm:cxn modelId="{66D53B0A-70BD-463E-90F9-308C2A14DC9D}" srcId="{E2425481-E1EF-4309-A2D0-B79E05F70758}" destId="{B5D9BF2A-30E6-48F9-9639-B4990FDB7F2C}" srcOrd="0" destOrd="0" parTransId="{65C2ED54-A1C0-411B-B4CA-04E5D61E6E3D}" sibTransId="{BB0FA37A-512A-4315-9F51-C8CB9F1ECE28}"/>
    <dgm:cxn modelId="{E7C6DE84-818A-4683-8355-B2EA6EE195A4}" type="presOf" srcId="{77826B5F-2D44-4E92-9F37-54962FEB0D33}" destId="{FE7545F6-4109-413B-930C-4C8726F1BB82}" srcOrd="1" destOrd="0" presId="urn:microsoft.com/office/officeart/2005/8/layout/matrix1"/>
    <dgm:cxn modelId="{952B73D6-DF3D-4399-AB95-C61D2816D7AB}" srcId="{B5D9BF2A-30E6-48F9-9639-B4990FDB7F2C}" destId="{77826B5F-2D44-4E92-9F37-54962FEB0D33}" srcOrd="2" destOrd="0" parTransId="{F128F1B8-7F5E-4F24-93CF-F65708D80804}" sibTransId="{61E416C6-D235-43DF-91ED-7E9DE8839017}"/>
    <dgm:cxn modelId="{311E686B-0990-4288-A5CD-E242F4ACD2FB}" type="presOf" srcId="{9FD7FAD2-F0A2-428F-A107-E6CE3F217153}" destId="{6AECC5A1-543F-43A8-93A3-DC4FE660CD1B}" srcOrd="1" destOrd="0" presId="urn:microsoft.com/office/officeart/2005/8/layout/matrix1"/>
    <dgm:cxn modelId="{D2481DBF-77DD-487C-AC90-0E7F12B45BF9}" type="presOf" srcId="{B5D9BF2A-30E6-48F9-9639-B4990FDB7F2C}" destId="{983FCD5E-45B6-48A8-82A4-F1C6F0A45DF5}" srcOrd="0" destOrd="0" presId="urn:microsoft.com/office/officeart/2005/8/layout/matrix1"/>
    <dgm:cxn modelId="{F2AE70CA-7A04-4C70-A31D-7A57A8C35A98}" type="presOf" srcId="{E2425481-E1EF-4309-A2D0-B79E05F70758}" destId="{7AD964A6-4B78-4018-8354-98E3F872A0C7}" srcOrd="0" destOrd="0" presId="urn:microsoft.com/office/officeart/2005/8/layout/matrix1"/>
    <dgm:cxn modelId="{482389B8-2560-4518-9A90-C7758A13F115}" srcId="{B5D9BF2A-30E6-48F9-9639-B4990FDB7F2C}" destId="{7E7206C0-8D15-47F4-9DDD-5AF25EEC46F2}" srcOrd="1" destOrd="0" parTransId="{C0A65518-1170-4808-9B55-7941D1192F41}" sibTransId="{CB63C66A-176F-4901-9C0F-EF02AB1419B5}"/>
    <dgm:cxn modelId="{A6C9F3C6-F977-4270-B4CE-316D84CD4FCC}" type="presOf" srcId="{7E7206C0-8D15-47F4-9DDD-5AF25EEC46F2}" destId="{D154CCCE-08E0-441A-9637-008A53816DEF}" srcOrd="0" destOrd="0" presId="urn:microsoft.com/office/officeart/2005/8/layout/matrix1"/>
    <dgm:cxn modelId="{02136AEF-8622-4A58-AD04-041E3B8E3BA2}" srcId="{B5D9BF2A-30E6-48F9-9639-B4990FDB7F2C}" destId="{729FE8B3-3047-4419-A5C2-7A6740BB1139}" srcOrd="0" destOrd="0" parTransId="{A26E252C-610C-4A0F-BDC8-1E0A48267382}" sibTransId="{D10171F3-4624-4531-8C2F-E74B58D060D2}"/>
    <dgm:cxn modelId="{4576FB72-9C7C-44B2-99E6-6F411921DA16}" type="presOf" srcId="{9FD7FAD2-F0A2-428F-A107-E6CE3F217153}" destId="{EB8187DF-88ED-4BE6-AC7E-4F3EE6AFBC0C}" srcOrd="0" destOrd="0" presId="urn:microsoft.com/office/officeart/2005/8/layout/matrix1"/>
    <dgm:cxn modelId="{24C516EB-D7D5-4204-9CCC-128F104DC908}" srcId="{B5D9BF2A-30E6-48F9-9639-B4990FDB7F2C}" destId="{9FD7FAD2-F0A2-428F-A107-E6CE3F217153}" srcOrd="3" destOrd="0" parTransId="{0B347E20-3DBC-4320-A06C-DC1BA15F453F}" sibTransId="{4DE3AC74-3324-4938-BB7A-8F6514ED4A6F}"/>
    <dgm:cxn modelId="{A3058472-B51A-47B9-8BAC-08C2EB424051}" type="presParOf" srcId="{7AD964A6-4B78-4018-8354-98E3F872A0C7}" destId="{438A8F50-629E-4F31-A62D-C788793BAFB9}" srcOrd="0" destOrd="0" presId="urn:microsoft.com/office/officeart/2005/8/layout/matrix1"/>
    <dgm:cxn modelId="{D3512828-2CB8-474F-A5EC-AC3148A49519}" type="presParOf" srcId="{438A8F50-629E-4F31-A62D-C788793BAFB9}" destId="{04EA9160-9773-4D74-81DA-5A8670F9E6A5}" srcOrd="0" destOrd="0" presId="urn:microsoft.com/office/officeart/2005/8/layout/matrix1"/>
    <dgm:cxn modelId="{F9142F5A-A123-4220-A0BF-4D9C894D16C6}" type="presParOf" srcId="{438A8F50-629E-4F31-A62D-C788793BAFB9}" destId="{8603A923-EAE4-451F-A5B2-C070560761CF}" srcOrd="1" destOrd="0" presId="urn:microsoft.com/office/officeart/2005/8/layout/matrix1"/>
    <dgm:cxn modelId="{25ED3295-358E-448A-9B69-3FF2A98E4D60}" type="presParOf" srcId="{438A8F50-629E-4F31-A62D-C788793BAFB9}" destId="{D154CCCE-08E0-441A-9637-008A53816DEF}" srcOrd="2" destOrd="0" presId="urn:microsoft.com/office/officeart/2005/8/layout/matrix1"/>
    <dgm:cxn modelId="{56B094D3-2A1C-4228-98A4-FC6650F3BF34}" type="presParOf" srcId="{438A8F50-629E-4F31-A62D-C788793BAFB9}" destId="{5A15BCAE-8536-41B8-8B35-470406269861}" srcOrd="3" destOrd="0" presId="urn:microsoft.com/office/officeart/2005/8/layout/matrix1"/>
    <dgm:cxn modelId="{7A28487E-6D83-44AC-80D0-EE2249EF2423}" type="presParOf" srcId="{438A8F50-629E-4F31-A62D-C788793BAFB9}" destId="{F76FB405-B718-4F1F-917D-ADA123650444}" srcOrd="4" destOrd="0" presId="urn:microsoft.com/office/officeart/2005/8/layout/matrix1"/>
    <dgm:cxn modelId="{F563A5CC-DDE8-464C-A68E-6F18161E9025}" type="presParOf" srcId="{438A8F50-629E-4F31-A62D-C788793BAFB9}" destId="{FE7545F6-4109-413B-930C-4C8726F1BB82}" srcOrd="5" destOrd="0" presId="urn:microsoft.com/office/officeart/2005/8/layout/matrix1"/>
    <dgm:cxn modelId="{02D70265-7952-43DC-BDBF-5D83772CFA69}" type="presParOf" srcId="{438A8F50-629E-4F31-A62D-C788793BAFB9}" destId="{EB8187DF-88ED-4BE6-AC7E-4F3EE6AFBC0C}" srcOrd="6" destOrd="0" presId="urn:microsoft.com/office/officeart/2005/8/layout/matrix1"/>
    <dgm:cxn modelId="{F4BBE8E9-01EF-4A0D-B4C7-270273948BE5}" type="presParOf" srcId="{438A8F50-629E-4F31-A62D-C788793BAFB9}" destId="{6AECC5A1-543F-43A8-93A3-DC4FE660CD1B}" srcOrd="7" destOrd="0" presId="urn:microsoft.com/office/officeart/2005/8/layout/matrix1"/>
    <dgm:cxn modelId="{5CE43AB0-D2F2-4F42-A8E7-D8D068336438}" type="presParOf" srcId="{7AD964A6-4B78-4018-8354-98E3F872A0C7}" destId="{983FCD5E-45B6-48A8-82A4-F1C6F0A45DF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5D7E57-1B73-4B93-B49E-53629D522A92}">
      <dsp:nvSpPr>
        <dsp:cNvPr id="0" name=""/>
        <dsp:cNvSpPr/>
      </dsp:nvSpPr>
      <dsp:spPr>
        <a:xfrm>
          <a:off x="4476203" y="1936489"/>
          <a:ext cx="3921215" cy="760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799"/>
              </a:lnTo>
              <a:lnTo>
                <a:pt x="3921215" y="604799"/>
              </a:lnTo>
              <a:lnTo>
                <a:pt x="3921215" y="7603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6765FD-A771-4A82-9B60-B2441A07B76B}">
      <dsp:nvSpPr>
        <dsp:cNvPr id="0" name=""/>
        <dsp:cNvSpPr/>
      </dsp:nvSpPr>
      <dsp:spPr>
        <a:xfrm>
          <a:off x="4476203" y="1936489"/>
          <a:ext cx="2128273" cy="760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799"/>
              </a:lnTo>
              <a:lnTo>
                <a:pt x="2128273" y="604799"/>
              </a:lnTo>
              <a:lnTo>
                <a:pt x="2128273" y="7603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4FE72-7C07-46E0-BFB8-06CD2560824A}">
      <dsp:nvSpPr>
        <dsp:cNvPr id="0" name=""/>
        <dsp:cNvSpPr/>
      </dsp:nvSpPr>
      <dsp:spPr>
        <a:xfrm>
          <a:off x="4476203" y="1936489"/>
          <a:ext cx="214501" cy="760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799"/>
              </a:lnTo>
              <a:lnTo>
                <a:pt x="214501" y="604799"/>
              </a:lnTo>
              <a:lnTo>
                <a:pt x="214501" y="7603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2F3C1-8DA6-472C-B8FB-FD331032545A}">
      <dsp:nvSpPr>
        <dsp:cNvPr id="0" name=""/>
        <dsp:cNvSpPr/>
      </dsp:nvSpPr>
      <dsp:spPr>
        <a:xfrm>
          <a:off x="2776931" y="1936489"/>
          <a:ext cx="1699271" cy="760385"/>
        </a:xfrm>
        <a:custGeom>
          <a:avLst/>
          <a:gdLst/>
          <a:ahLst/>
          <a:cxnLst/>
          <a:rect l="0" t="0" r="0" b="0"/>
          <a:pathLst>
            <a:path>
              <a:moveTo>
                <a:pt x="1699271" y="0"/>
              </a:moveTo>
              <a:lnTo>
                <a:pt x="1699271" y="604799"/>
              </a:lnTo>
              <a:lnTo>
                <a:pt x="0" y="604799"/>
              </a:lnTo>
              <a:lnTo>
                <a:pt x="0" y="7603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B90F1-8D7D-4B4E-9BD2-02ACF3BC685B}">
      <dsp:nvSpPr>
        <dsp:cNvPr id="0" name=""/>
        <dsp:cNvSpPr/>
      </dsp:nvSpPr>
      <dsp:spPr>
        <a:xfrm>
          <a:off x="865285" y="1936489"/>
          <a:ext cx="3610917" cy="760385"/>
        </a:xfrm>
        <a:custGeom>
          <a:avLst/>
          <a:gdLst/>
          <a:ahLst/>
          <a:cxnLst/>
          <a:rect l="0" t="0" r="0" b="0"/>
          <a:pathLst>
            <a:path>
              <a:moveTo>
                <a:pt x="3610917" y="0"/>
              </a:moveTo>
              <a:lnTo>
                <a:pt x="3610917" y="604799"/>
              </a:lnTo>
              <a:lnTo>
                <a:pt x="0" y="604799"/>
              </a:lnTo>
              <a:lnTo>
                <a:pt x="0" y="7603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798D4-D6EB-45F8-85CC-6A28DD0D3732}">
      <dsp:nvSpPr>
        <dsp:cNvPr id="0" name=""/>
        <dsp:cNvSpPr/>
      </dsp:nvSpPr>
      <dsp:spPr>
        <a:xfrm>
          <a:off x="1403649" y="459505"/>
          <a:ext cx="6145107" cy="14769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Характерные черты </a:t>
          </a:r>
        </a:p>
        <a:p>
          <a:pPr lvl="0" algn="ctr" defTabSz="12446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i="1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«общества всеобщего благосостояния» </a:t>
          </a:r>
          <a:endParaRPr lang="ru-RU" sz="2800" i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1403649" y="459505"/>
        <a:ext cx="6145107" cy="1476983"/>
      </dsp:txXfrm>
    </dsp:sp>
    <dsp:sp modelId="{A0D3D9E0-00C2-4FCF-A1B7-1296F3433672}">
      <dsp:nvSpPr>
        <dsp:cNvPr id="0" name=""/>
        <dsp:cNvSpPr/>
      </dsp:nvSpPr>
      <dsp:spPr>
        <a:xfrm>
          <a:off x="5696" y="2696874"/>
          <a:ext cx="1719179" cy="2570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Низкий уровень безработицы</a:t>
          </a:r>
          <a:endParaRPr lang="ru-RU" sz="2400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5696" y="2696874"/>
        <a:ext cx="1719179" cy="2570330"/>
      </dsp:txXfrm>
    </dsp:sp>
    <dsp:sp modelId="{EBF1BEBB-43EB-4CE6-9287-C8B9EF10422A}">
      <dsp:nvSpPr>
        <dsp:cNvPr id="0" name=""/>
        <dsp:cNvSpPr/>
      </dsp:nvSpPr>
      <dsp:spPr>
        <a:xfrm>
          <a:off x="2036046" y="2696874"/>
          <a:ext cx="1481770" cy="2718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Большой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спрос на товары массового потреб-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ления</a:t>
          </a:r>
          <a:endParaRPr lang="ru-RU" sz="2400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2036046" y="2696874"/>
        <a:ext cx="1481770" cy="2718055"/>
      </dsp:txXfrm>
    </dsp:sp>
    <dsp:sp modelId="{2ADFFB2B-48BD-4B82-B282-727B9BD52929}">
      <dsp:nvSpPr>
        <dsp:cNvPr id="0" name=""/>
        <dsp:cNvSpPr/>
      </dsp:nvSpPr>
      <dsp:spPr>
        <a:xfrm>
          <a:off x="3828988" y="2696874"/>
          <a:ext cx="1723431" cy="30920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charset="0"/>
            <a:buNone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Высокий уровень организации досуга</a:t>
          </a:r>
        </a:p>
        <a:p>
          <a:pPr lvl="0" algn="ctr" defTabSz="10668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charset="0"/>
            <a:buNone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</a:t>
          </a:r>
        </a:p>
        <a:p>
          <a:pPr lvl="0" algn="ctr" defTabSz="10668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charset="0"/>
            <a:buNone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сферы</a:t>
          </a:r>
        </a:p>
        <a:p>
          <a:pPr lvl="0" algn="ctr" defTabSz="1066800" eaLnBrk="1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charset="0"/>
            <a:buNone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услуг</a:t>
          </a:r>
          <a:endParaRPr lang="ru-RU" sz="2400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3828988" y="2696874"/>
        <a:ext cx="1723431" cy="3092068"/>
      </dsp:txXfrm>
    </dsp:sp>
    <dsp:sp modelId="{CBAC505A-CCA0-4169-BB75-E7DE0AE20C79}">
      <dsp:nvSpPr>
        <dsp:cNvPr id="0" name=""/>
        <dsp:cNvSpPr/>
      </dsp:nvSpPr>
      <dsp:spPr>
        <a:xfrm>
          <a:off x="5863592" y="2696874"/>
          <a:ext cx="1481770" cy="30920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Обеспе</a:t>
          </a: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чение</a:t>
          </a: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жильем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5863592" y="2696874"/>
        <a:ext cx="1481770" cy="3092068"/>
      </dsp:txXfrm>
    </dsp:sp>
    <dsp:sp modelId="{375E1FB0-A061-4EE7-B9C7-7CD4241D2D33}">
      <dsp:nvSpPr>
        <dsp:cNvPr id="0" name=""/>
        <dsp:cNvSpPr/>
      </dsp:nvSpPr>
      <dsp:spPr>
        <a:xfrm>
          <a:off x="7656533" y="2696874"/>
          <a:ext cx="1481770" cy="2858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Совершен-</a:t>
          </a: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ствование</a:t>
          </a: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системы </a:t>
          </a: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здравоох</a:t>
          </a:r>
          <a:r>
            <a:rPr lang="ru-RU" sz="2400" kern="1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-ранения и </a:t>
          </a:r>
          <a:r>
            <a:rPr lang="ru-RU" sz="2400" kern="1200" dirty="0" err="1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образо-вания</a:t>
          </a:r>
          <a:endParaRPr lang="ru-RU" kern="1200" dirty="0"/>
        </a:p>
      </dsp:txBody>
      <dsp:txXfrm>
        <a:off x="7656533" y="2696874"/>
        <a:ext cx="1481770" cy="28589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A9160-9773-4D74-81DA-5A8670F9E6A5}">
      <dsp:nvSpPr>
        <dsp:cNvPr id="0" name=""/>
        <dsp:cNvSpPr/>
      </dsp:nvSpPr>
      <dsp:spPr>
        <a:xfrm rot="16200000">
          <a:off x="1072230" y="-1108236"/>
          <a:ext cx="2032000" cy="42484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первостепенное значение  науки и информации</a:t>
          </a:r>
          <a:endParaRPr lang="ru-RU" sz="2800" b="1" kern="1200" dirty="0">
            <a:solidFill>
              <a:schemeClr val="bg2">
                <a:lumMod val="75000"/>
              </a:schemeClr>
            </a:solidFill>
          </a:endParaRPr>
        </a:p>
      </dsp:txBody>
      <dsp:txXfrm rot="5400000">
        <a:off x="-36006" y="0"/>
        <a:ext cx="4248472" cy="1524000"/>
      </dsp:txXfrm>
    </dsp:sp>
    <dsp:sp modelId="{D154CCCE-08E0-441A-9637-008A53816DEF}">
      <dsp:nvSpPr>
        <dsp:cNvPr id="0" name=""/>
        <dsp:cNvSpPr/>
      </dsp:nvSpPr>
      <dsp:spPr>
        <a:xfrm>
          <a:off x="4068442" y="0"/>
          <a:ext cx="4392495" cy="2032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внедрение новых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 технологий и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 материалов</a:t>
          </a:r>
          <a:endParaRPr lang="ru-RU" sz="2800" b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4068442" y="0"/>
        <a:ext cx="4392495" cy="1524000"/>
      </dsp:txXfrm>
    </dsp:sp>
    <dsp:sp modelId="{F76FB405-B718-4F1F-917D-ADA123650444}">
      <dsp:nvSpPr>
        <dsp:cNvPr id="0" name=""/>
        <dsp:cNvSpPr/>
      </dsp:nvSpPr>
      <dsp:spPr>
        <a:xfrm rot="10800000">
          <a:off x="-36005" y="2032000"/>
          <a:ext cx="4248472" cy="2032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автоматизация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>
              <a:solidFill>
                <a:schemeClr val="bg2">
                  <a:lumMod val="75000"/>
                </a:schemeClr>
              </a:solidFill>
            </a:rPr>
            <a:t>и </a:t>
          </a:r>
          <a:r>
            <a:rPr lang="ru-RU" sz="2800" b="1" kern="1200" dirty="0" err="1" smtClean="0">
              <a:solidFill>
                <a:schemeClr val="bg2">
                  <a:lumMod val="75000"/>
                </a:schemeClr>
              </a:solidFill>
            </a:rPr>
            <a:t>робототизация</a:t>
          </a:r>
          <a:endParaRPr lang="ru-RU" sz="2800" b="1" kern="1200" dirty="0">
            <a:solidFill>
              <a:schemeClr val="bg2">
                <a:lumMod val="75000"/>
              </a:schemeClr>
            </a:solidFill>
          </a:endParaRPr>
        </a:p>
      </dsp:txBody>
      <dsp:txXfrm rot="10800000">
        <a:off x="-36005" y="2539999"/>
        <a:ext cx="4248472" cy="1524000"/>
      </dsp:txXfrm>
    </dsp:sp>
    <dsp:sp modelId="{EB8187DF-88ED-4BE6-AC7E-4F3EE6AFBC0C}">
      <dsp:nvSpPr>
        <dsp:cNvPr id="0" name=""/>
        <dsp:cNvSpPr/>
      </dsp:nvSpPr>
      <dsp:spPr>
        <a:xfrm rot="5400000">
          <a:off x="5320702" y="923763"/>
          <a:ext cx="2032000" cy="424847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bg2">
                  <a:lumMod val="75000"/>
                </a:schemeClr>
              </a:solidFill>
            </a:rPr>
            <a:t>перераспределение рабочей силы из производственной сферы в сферу услуг</a:t>
          </a:r>
          <a:endParaRPr lang="ru-RU" sz="2600" b="1" kern="1200" dirty="0">
            <a:solidFill>
              <a:schemeClr val="bg2">
                <a:lumMod val="75000"/>
              </a:schemeClr>
            </a:solidFill>
          </a:endParaRPr>
        </a:p>
      </dsp:txBody>
      <dsp:txXfrm rot="-5400000">
        <a:off x="4212466" y="2539999"/>
        <a:ext cx="4248472" cy="1524000"/>
      </dsp:txXfrm>
    </dsp:sp>
    <dsp:sp modelId="{983FCD5E-45B6-48A8-82A4-F1C6F0A45DF5}">
      <dsp:nvSpPr>
        <dsp:cNvPr id="0" name=""/>
        <dsp:cNvSpPr/>
      </dsp:nvSpPr>
      <dsp:spPr>
        <a:xfrm flipH="1" flipV="1">
          <a:off x="2943672" y="1959990"/>
          <a:ext cx="2609598" cy="14401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50702" y="1967020"/>
        <a:ext cx="2595538" cy="129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7F43C6-DBF1-4DBC-B293-EBD815B1238C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0ED7F4-3657-43C2-B149-DE6285E1F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257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F8BE14-29A3-472B-AE41-60AE53A71F69}" type="slidenum">
              <a:rPr lang="ru-RU" smtClean="0"/>
              <a:pPr eaLnBrk="1" hangingPunct="1"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8C56AB-3A0E-4BA9-BEE5-E57E1E04DEA9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CEE7E-404B-4023-8D4D-C64369C7D09B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B5633-490C-47B2-ACAE-CF46D1DEF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9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D50E2-375B-46F6-8FE7-336F74D1A73D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FC87F-5355-4ECF-B14D-F12E4FC00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6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854FE-2C87-475F-A63B-328A4AEF6B3D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4999B-2A50-4A03-B50B-99CE744B9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0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34A86-8C8A-4329-9431-AA34C8EB875C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237A-183E-432B-8624-E925B5ED5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4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3339-95E5-4D3E-AB77-832286FB611D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BAEF-3C2C-4762-BF0C-E5275162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0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E1799-E3DB-4C56-BBF3-4833319E1184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C3CDF-15CE-4BAC-9AF0-A6C9C8C8A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55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8B59D-00DF-4353-A535-A0FB9FB76C5D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A601A-26E4-4EA4-8E9E-68CD6FD88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5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B2EF-1804-4223-B26D-A279A8DBA751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C3834-F1B8-464F-8ACF-4613057F5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1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AF8A-027C-4EAA-B097-BA9939020D82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BD1D-C641-4E52-84AD-F922757C9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70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B99F8-9BFD-44BE-8954-EABA3D5D31F6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BE86F-DDCA-499D-B5DD-900BCC788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68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6E033-D22F-44BA-AD9A-AC794AC66F15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0747E-D8CC-4535-A528-E30F68DFF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5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2D09135-789D-4116-9C28-871CC63AC2C2}" type="datetimeFigureOut">
              <a:rPr lang="ru-RU"/>
              <a:pPr>
                <a:defRPr/>
              </a:pPr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65145D7F-9E7F-408F-B39E-69A53FBA9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5" r:id="rId1"/>
    <p:sldLayoutId id="2147483849" r:id="rId2"/>
    <p:sldLayoutId id="2147483856" r:id="rId3"/>
    <p:sldLayoutId id="2147483850" r:id="rId4"/>
    <p:sldLayoutId id="2147483857" r:id="rId5"/>
    <p:sldLayoutId id="2147483851" r:id="rId6"/>
    <p:sldLayoutId id="2147483852" r:id="rId7"/>
    <p:sldLayoutId id="2147483858" r:id="rId8"/>
    <p:sldLayoutId id="2147483859" r:id="rId9"/>
    <p:sldLayoutId id="2147483853" r:id="rId10"/>
    <p:sldLayoutId id="21474838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827088" y="1196975"/>
            <a:ext cx="756126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ФОРМИРОВАНИЕ и КРИЗИС</a:t>
            </a:r>
          </a:p>
          <a:p>
            <a:pPr algn="ctr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«ОБЩЕСТВА ВСЕОБЩЕГО БЛАГОСОСТОЯНИЯ»</a:t>
            </a:r>
          </a:p>
          <a:p>
            <a:pPr algn="ctr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СТРАНАХ ЗАПАДА.</a:t>
            </a:r>
          </a:p>
          <a:p>
            <a:pPr algn="ctr" eaLnBrk="1" hangingPunct="1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ПОСТИНДУСТРИАЛЬНОЕ ОБЩЕСТВО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3141663"/>
            <a:ext cx="27908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01675" y="1196975"/>
            <a:ext cx="8421688" cy="540067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	1992 г.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– подписание </a:t>
            </a:r>
            <a:r>
              <a:rPr lang="ru-RU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Маастрихтских соглашений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Европейского Союза (ЕС)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(с 1993 г.).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	Создание </a:t>
            </a:r>
            <a:r>
              <a:rPr lang="ru-RU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Шенгенской зоны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(с 1995 г. введение 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шенгенских виз).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  1999 г.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– введение </a:t>
            </a:r>
            <a:r>
              <a:rPr lang="ru-RU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евро</a:t>
            </a:r>
          </a:p>
          <a:p>
            <a:pPr>
              <a:defRPr/>
            </a:pP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 bwMode="auto">
          <a:xfrm>
            <a:off x="728663" y="-47625"/>
            <a:ext cx="7993062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smtClean="0">
                <a:effectLst/>
                <a:latin typeface="Times New Roman" pitchFamily="18" charset="0"/>
                <a:cs typeface="Times New Roman" pitchFamily="18" charset="0"/>
              </a:rPr>
              <a:t>Европейская экономическая интеграция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52725"/>
            <a:ext cx="2214562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2159000"/>
            <a:ext cx="3811587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 bwMode="auto">
          <a:xfrm>
            <a:off x="250825" y="4652963"/>
            <a:ext cx="8316913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800" b="1" smtClean="0">
                <a:effectLst/>
                <a:latin typeface="Times New Roman" pitchFamily="18" charset="0"/>
                <a:cs typeface="Times New Roman" pitchFamily="18" charset="0"/>
              </a:rPr>
              <a:t>Д/з: 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§ 2, вопр. 1-2, 6  (с.17),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       		     §3, вопр. 1-3 (с.23) - до 6(8?) б. 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+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i="1" smtClean="0">
                <a:effectLst/>
                <a:latin typeface="Times New Roman" pitchFamily="18" charset="0"/>
                <a:cs typeface="Times New Roman" pitchFamily="18" charset="0"/>
              </a:rPr>
              <a:t>своя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 трактовка: </a:t>
            </a:r>
            <a:r>
              <a:rPr lang="ru-RU" sz="32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постиндустриальное (информационное) общ-во», «глобализация»</a:t>
            </a:r>
            <a:b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effectLst/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smtClean="0">
                <a:effectLst/>
                <a:latin typeface="Times New Roman" pitchFamily="18" charset="0"/>
                <a:cs typeface="Times New Roman" pitchFamily="18" charset="0"/>
              </a:rPr>
              <a:t>Предлагаем обсудить</a:t>
            </a:r>
            <a: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  <a:t>» (с.24) – 9 б.</a:t>
            </a:r>
            <a:br>
              <a:rPr lang="ru-RU" sz="32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434975" y="1773238"/>
            <a:ext cx="8497888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Реконструкция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 народного хозяйства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(перевод экономики на мирные рельсы)</a:t>
            </a:r>
          </a:p>
          <a:p>
            <a:pPr eaLnBrk="1" hangingPunct="1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+ помощь по </a:t>
            </a:r>
            <a:r>
              <a:rPr lang="ru-RU" sz="28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«плану Маршалла»</a:t>
            </a: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(программа помощи США  Европе</a:t>
            </a: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долгосрочными кредитами,</a:t>
            </a: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1947 г., 17 государств, 13 млрд. дол.)</a:t>
            </a:r>
          </a:p>
          <a:p>
            <a:pPr eaLnBrk="1" hangingPunct="1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600">
                <a:latin typeface="Times New Roman" pitchFamily="18" charset="0"/>
                <a:cs typeface="Times New Roman" pitchFamily="18" charset="0"/>
              </a:rPr>
              <a:t>+ Международный валютный фонд (МВФ) </a:t>
            </a:r>
          </a:p>
          <a:p>
            <a:pPr eaLnBrk="1" hangingPunct="1"/>
            <a:r>
              <a:rPr lang="ru-RU" sz="2600">
                <a:latin typeface="Times New Roman" pitchFamily="18" charset="0"/>
                <a:cs typeface="Times New Roman" pitchFamily="18" charset="0"/>
              </a:rPr>
              <a:t>+ Международный банк реконструкции и развития (МБРР)</a:t>
            </a:r>
          </a:p>
          <a:p>
            <a:pPr eaLnBrk="1" hangingPunct="1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414338" y="188913"/>
            <a:ext cx="84978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Восстановление экономики  Европы</a:t>
            </a:r>
          </a:p>
          <a:p>
            <a:pPr algn="ctr"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после Второй мировой войны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87650"/>
            <a:ext cx="1981200" cy="272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84175" y="1700213"/>
            <a:ext cx="8759825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1947 – Генеральное соглашение по тарифам и торговле (ГАТТ)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1949 – Совет Европы (СЕ)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1951 – Европейское объединение угля и стали (ЕОУС)</a:t>
            </a:r>
          </a:p>
          <a:p>
            <a:pPr eaLnBrk="1" hangingPunct="1"/>
            <a:r>
              <a:rPr 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Франция, ФРГ, Бельгия, Италия, Нидерланды, Люксембург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1957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Европейское</a:t>
            </a: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экономическое сообщество </a:t>
            </a: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(ЕЭС)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«Общий рынок»</a:t>
            </a:r>
          </a:p>
          <a:p>
            <a:pPr eaLnBrk="1" hangingPunct="1"/>
            <a:endParaRPr lang="ru-RU" sz="28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u="sng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: создание единого экономического пространства</a:t>
            </a:r>
          </a:p>
          <a:p>
            <a:pPr eaLnBrk="1" hangingPunct="1">
              <a:buFont typeface="Arial" charset="0"/>
              <a:buChar char="•"/>
            </a:pP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361950" y="700088"/>
            <a:ext cx="8497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Начало европейской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интеграции</a:t>
            </a:r>
            <a:endParaRPr lang="ru-RU" sz="32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60750"/>
            <a:ext cx="2881313" cy="263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179388" y="549275"/>
            <a:ext cx="8964612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«Государство (общ-во) всеобщего благосостояния»</a:t>
            </a: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государство, гарантирующее гражданам высокий уровень социального обеспечения и экономический рост</a:t>
            </a:r>
          </a:p>
          <a:p>
            <a:pPr eaLnBrk="1" hangingPunct="1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основе -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доктрина социального либерализма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(Дж. М.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Кейнс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	- стимулирование роста экономики путем увеличения потребительской способности населения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	- поощрение деловой активности граждан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	- оказание помощи малоимущим</a:t>
            </a: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«ОТЛОЖЕННЫЙ СПРОС» населения…</a:t>
            </a:r>
          </a:p>
          <a:p>
            <a:pPr algn="ctr" eaLnBrk="1" hangingPunct="1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	«Экономическое чудо»- 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высокие темпы экономического развития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(Германия, Италия)</a:t>
            </a:r>
          </a:p>
          <a:p>
            <a:pPr eaLnBrk="1" hangingPunct="1">
              <a:buFont typeface="Arial" charset="0"/>
              <a:buChar char="•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 descr="data:image/jpeg;base64,/9j/4AAQSkZJRgABAQAAAQABAAD/2wCEAAkGBxASEhQUEBQUEBQUFBQUFBQPFBAVFBQUFBUWGBQUFBUYHCggGBwlHBQUITEhJSkrLi4uFx8zODMsNygtLisBCgoKDg0OGxAQGiwkHyQtLCwsLCwsLCwsLCwsLCwsLCwsLCwsLCwsLCwsLCwsLCwsLCwsLCwsLCwsLCwsLCwsLP/AABEIALcBEwMBEQACEQEDEQH/xAAcAAACAgMBAQAAAAAAAAAAAAAAAQIGAwQFBwj/xABBEAABAwICBgUICQUAAgMAAAABAAIDBBEFIQYSMUFRcSIjYZGxBxMyQnKBocEkM1JiY3OCstEUNKLh8JLxFUPC/8QAGwEBAAIDAQEAAAAAAAAAAAAAAAEFAwQGAgf/xAAvEQACAQMCBAUEAwADAQAAAAAAAQIDBBEFMRIhMkEGEyJxgSMzUWEUNJEkQ7FC/9oADAMBAAIRAxEAPwD3FAK6AAgEQgC6ALoBhANACAiQgGEAkAwEAFAKyACUBAStJsCCd4uLj3JgYe+Cr6f6SuooW+aAMshIaTsaAM3W3rPQpcby9jZtqCqPnsee4Jp1WxTNdLK6ZhcA9r7bCcy2wyIW3OhBrY36lrTceSPVsV0jpaZrXTSBuuAWgXLiDv1RuWgqUpPCKyFKc36UZcHxumqml0EgfbaMw4c2nNROnKG55nTlDc6K8ZyeCSkCJQAgFdANAIlAF0AXUEggGpIBAMIAsgEgAoACAHIACAaAEAkJBCBhANAIlACAjdRkElIK3p9iz6Wje+M2e4hjXfZLt/ddZqEVKfM2LaCnPDPEoa6Vkgka9weDra2sb37TvVi4rbBcOnFrGC1+UbEDMKN7si6n1yN13Ef7WKhHhyjWtafDn3Ka0XNuOSzm29jr6WzPdVPDzfUDGN7Ghjch7yV5iklyMdFJR5HR8m1Q5ldGAbB4c0jjlksddJwZiu1mnk9uVXkph2UgEAroBoCJKhkiQDQAAgJgIQF1IAhAAQDQEQUA7oBFAMlAIIAugBAF0AFABQAhIIQIlACZBxKnS2gjl80+dofexGZAPBzrWBWRUZtZSMyt6jWUjgeVuUf0cdjcOlact41XFZrVepmxYr1s8iK3y0LJps6zqVn2KSHvcD/Cx09n7mChs3+zgUou9g4vaPiF7Zmex0tLh9Mn9sDua1RHY80uhEtDH2rqY/igd4I+a81ehnmus05HvxVSiiBSB2QBZAFkAEKAIBSB2QCCAd0AICSAEAICAKAldACARQAEAIAQDQBdAIoAQDQELJgk52klQ6Olne02LYnkHgbZFe6KzNJmSik5pM+eib7c77Sd/aVbF6W7Gal7sJo9cknzsoF/stJDfgsMUlUeDVhFKs8FRKzG0WLTz+6A+zBC3uZ/tY6fSYaC9PycfCm3nhHGWMf5tXt7Myy6Wbul397UfmH4AKIdKPFLoRh0dk1aqA8JWfuCifSxV6GfQyqSiJAIQNACAEAkABACAEAEIBFAF1AGCpAWQEUAwUAIAKALoBIBhQBFynuEsmtS10Ut/NPbJqmztQg2PapaaMk6c6fUsZNlRkxpjCAd0AWQFe09k1aCoP3bd5A+azW/3EZ7ZZqo8HVmXZaMfyw6gbx867vcsUetmvT51JMrMbbkDiQO8rKbD2O7p2+9dN2aje5jV4p9JiodBo6Os1qqnH40fwcD8lMulnqo8QZk0rP0yo/Nd4qKfSiKP20aWHPtLGeEjD/kFMtmep9LPo9uxVD3KBkkIGgBACAEAIAQAgEUBFxUAiEJJKSCSAgvOSRgqSAUgEAIAQEJpNVpPAE9yJZZ6guKSR5tDplUTefa/VDTE8s1RYttYbd+1bCprJ0z0mnTUJrfKK9guISwCV0Ti0lgbfmRnzXvCZb3NrTrOKki9+TnFppmSNmeZCwixd6VjuWGcUjmtatKdGScFjJc1hKUd1IFdAVPyoSWw+TtfGP82rPa85m3ZrNVHiasi3LLpU61PQM4U7nW5u/0sVPdmvQ5uT/ZxMLZrTQjjLGO94WRmeXSzc0tk1qyoP4jh3ZfJeYLEUeKKxBGTQxmtXUw/EB7gT8kqPEGRXeKbMGkx+l1H5z/ABSHSiaS9COax9iDwIPdmvRkex9JUrrsaeLQfgqmfUzn59TRlC8nkLoCEkzRkXAHgSAmGThkgUIGCgGUAg5AK6gAShIroAQAgGgFZAFkA1IFdQAQhgSp7kpdjzsaXVElRLE7V80RI0ADMaoyN1njDmdItKhCnConz5FRw3ZKfwiO8j+FmReV9oL9oKRvVTH2P3LytjJUf1Ir3Ld5LH9OYfdaViqlF4gXKLPRLrAcwO6kBdQCk+VmS1GB9qVvwzW1a9Rt2XWePKwLY26/EJJhGH26qMRtsLdEEnPtzUJJHmMVHY14pHNcHNJa5pBBG0EG4IUnoJpXPcXPJc5xJcTtJO0lAlgnSVL4ntkjcWPabtcNoKhrPJkNJrDITSue4ueS5ziS4naSdpKEpYWEQupB9FYI/Wp4TxiYf8Qqip1Moai9bN1eTGebadaduY4wUbgCMpJRYkHe1n8rcoUMrMjft7Xi9UjzaapkedZ73OJzu5xJW3hIsVCK7HsXkxxCSak60lxjeWAnMltgQCfetC4hiRU3UVGfIt91rZNbAXQAQgEgGgBANACALoAQAgBAFkAIQyMhsDyKlbnqO6PFMPfeaR33ZStyJ3lRfSgvYw0JtHN7LR3lMGaqszijJRt+jzntj8SnY8VX9aC9yx+S5/XyjjHfucsU9ip8QL6cWemLAcpuK6jBIItgULywH6PF2y//AJK3LXdm7YdTPJlvFoCAEAIAQAgAoSfQWirr0dMfwY/2hVVXrZQ1+VRlU8oumHmg6mp3dY4WkeP/AKwfVB+0fgs9vQy+Jm1a2+fVLY8oW8WZYsK0eZJEHveQ53ogWsO1yp7zVlQqeWlkrrm/dKfCkXfRlxppGRMPQB1XAXsTvdbjdUjvZ1Ljib5fgqp15VKnEy10WNRySujAIIvYnY621btK8jUqOBMaibwdO63GZBIAQDQCQAgBACAaAEAIAQAjIMNa60bzwa7wXqO5kpLM17o8JbK5pJabXBB5HaFtZPoagpRWe2CLXkAgHI2uONtiZMmFnJJszg0tBIa6xI3G2xMkOCbUu6LT5M3WqndsZ8QvE9ik15fRT/Za9NtJP6VmpEeueMvuD7RXiEM8ym0ywdzPil0oqugtbUyVgu9722Jk1nEi27sGa9zXIttVt6FK35LD7HqK1kcmUDyw/wBvD+af2lblpuzfsepnlC3izBACAEAICcUbnGzAXHg0EnuChhtLc69LoliEno00lvvgM/dZeHVgt2YncU1uy8YvpK6goYaYWFX5prSLg+aGzWPbwC1o0lObl2NKFFVarn2PL5HlxJcS4k3JJuSTtJK3SyxgQF9mfJAehYdTPijjY8armtbcHcTnY964jUZqV1LBzN3JSrNo60vRqf1t+NlqvlURge5lwp2rVX3NdITbgA5ZKEuGtn8ExeJZLHhGNNqHOaGlhAuLm9x8irW3u1Wk44M0ZqTOqFvfoysakgEArKCQQDCALIAQAgBACACUZDNbEz1MnsO8F7juZaH3I+6PCStg+iw6V7ISHo2qLD5ZifNtLrbTkGjm45BSkzDVuKdJepncwN4oXmV0kT3ahaI43Fzi47MwLKJJJcypvG7uHDwtL8s5lRFNNPrT3DpDcuPAbhy4LVqXdOEHKLzg9/zba2t35Tzw/wDpeND3w0zJcrbCXk3cdwbZVtPU3PPGuSOSutRqXMs1OxbKCtZM3WjNxexuLEHtC26VaNVcUTBGXFsUbyxnqYPzXfsKs7TuWNhuzypbpZAgBACAtlBgNLTxtmxJxGuNaOmjPWOG4vPqjsWGU5N4h/prTqzk+Gn/AKSm06kYNSighpGbtVoc89pOy/eoVHPU8kK1T5zbZxazSOtlPWVEp7A8tHc2yyKnFbIzKjBbJHNe8kkuJJO0kkk8yvRk2IqQX/yZ6K+dcKqdvVsPVNPrvHrch48lq3FXhXCtzRu6/CuFbnYxc/SJPzD4ria/Os/coJdRPEcqj9TD4KJr6ge46QfSSOLpB3hyQ6yO5s6Jm05HFjh3ELZ0/lW+D3T3LiFfI2RoSNACAVkA0AIAQCQAgGgAFCDVxT6mT2HeBXuO5mofcj7o8KK2T6JDpXwJQejbqq972tYOhG0WDG7DxLuJXpyZrwt4Qbm+b/JkoqR7ZIy5paCcrrQua8HSkovngr7+8pTt6kYS5pFrhp2uY9zr3ZbV5uyXMR5RZwCk1Fr8koG9VJzZ80j0sg7+hZ6Mo7Wn4FWelvqM1HucHyxjqaf8x37SujtO5bWHUzytbpZAgBASifquByNiDY7DY3zQGbEK2SaR0kp1nONyeHADgAoSxsRGKSwjXUnoEIGwZi+Wahh7F4bglKQ0ebuLNJIJDnbCc+1crV1a4hWa7fgoJ31WM3zPUsJkidEzzI1WAABo9W3qkLcp11Wjxpnjj43ko2IO66Q/iP8A3Fc5Wf1Je5qS3IVNQ57tY7ctnYLDwXhyy8kBDUua8P2m5Oe8nb4onh5IOhoy/wCkt7Q7wJW1Yv66MlPqLuuhNkaEggBAJAMIAsgBAKyAaARQAmARkAIsdhFlKeBF4eUeLaR4S+mncxwOqSSw7i0nitmLyjvNPu416SxujlqTfM1GLyM9pvisVd8NOT/Rq3s+GhKX6LW6O/6TrfLLvXIRnji/Z81p1HHi/ZvQDqJPaYPipXQzH2HEPo7/AMxngUXQx2OvoU7pSjsYe4uVhpj9UkZaW7IeU/DzLROLRcxOEnuGTvhddDazSmWNpPhqe54orAuAUgEAIAQAgBAbuEYZLUytiiF3OPuaN7ncAF5lJRWWeZzUFlnqmIaNimgj82S8MaGyE7Sftcr/ACXJapR4pebH5OcuPXJzMOB4oYH55sd6Q4feHatC2uHSl+u5ghJxZjqaORznOYBIC5x6stcbE3vYG47l4nBuTa5hpvmaJCxM8AoB09Gv7mP9X7XLasvvRPdPqL0ujNsEA0AIAQAgGgEgBACACgEoYBSRszzzyp+lBycs9LY6bw/vIoayHTGzhovKzn4LWvXihL2K7VXi0n7FsYRZ3aAB/wCQPyXIo+bmZkrRC5vrF4NuwL2muDBPYyMmb/TubfpF4NuwBSmvLwTnkdPQ13WvHFngR/K3dMeKj9j3S3LVVFmo7zltWxDtbZYq7c1D1PkbClw8zwzHdHhGZHwu1ogSWhws7V/0sttq1OtU8vGGWVvfxqSUWuZX1algCAEAIAQG5hGHPqJmQx2DnmwLtg3kn3BeZSUVlnmc1CLkz2TCMMpMKhFzrPd6T7Xc88ANzRwWklUuJYic9e38U8zfL8EtIcaBpw6E/WG194FsxzWe1s81HGotinvr5eUnTe5U4JLg6x2bDv5LBqeiRrSTpLDK62v3FPj5ko5AdlwRn/sEKi1DR52cOPOUWFtexrPCM01Q59tbMj1j6RHAneqeUm9zeyYl4IOno3/cR/q/aVtWbxWTMlNZlyLXS4tDI5zWuzbtJyBG8gq6hcQk2slhO2nBJ4N5jwRdpBHEZrYi01lGJpp4Y1JA0AigGgGgEgBACAEAggAp3DPPPKn6UHJyz09jpfD/AP8ARQ1kOmNzCPrm+/wK09Q/ryKrWv6cyzLkz52CAEBsUmIPgc1zLXd6WsL9G+wcNi6nQrCFWm6jK67vJ0ZpRMU1fI50mu5zg462rc2uNlgry+0yFxRVNcjRhfzjNtmljkLv6KSXINJEee0l223/AG9UVDSXb3ay8pc0dLpElXkp/goCvzqQQAgBACAsXk/H06A7AHHPdm0jasdWLcHg1bupGNNpsv2nUnWxjgzxKzaWvQ2cHrMm5pHJkP0dg4yPPwatuK+vL2K2pnykYom9W88NX4lZJP1pGKC9DIUhzPIqp19ZtGbWmvFbBnXz06QYF1J7hCU3iKyblEXNe22R7O3aslObjI6G0t1Gh6o8zC0ZPt/2ahNvLLbC9KLVog68JHB5HwBV1p7cqZRaksVeR3Qt9leCEisgGgBACAEAkIGi5kiQgCn7JPPPKn6UHJyz0tjpfD+8ihrIdMbmEfXN9/7StLUP68ip1t4splmXKHzwFIN9sMMdvO60j9uow2DexzuPYFlShHq5v8HrCW5oYjMHOGqwMAGQFz3krtfD882raXcoNUx5ywYQ06zgOBV636UVuPUzJUvLqZsZzYXOJbuJ3LH5cXVbf4RYWtzUo8PC+555O2ziBuJWpJYbR9Koz46cZPujGvJkBACAEBasFZaJu4nMqxoxXAfP9erz/lNZ5FhxuUuEOsbnzLbn3lY7WKi54/JWXk3Lhb/BinNoYubz8QvcPuyMdX7aJQDqJD95g8V5k/qxX6Z4ivpmCj9LmD4LR1mPFaSRksXisjYXzg6cys2e/wCQR7F1pK5szQnrBy8AvdPmy8fQRjHReeXipgsxZ6k/VEsmhrurePvfIK103oZUamvqJlgVoirbGhIIQCEjQEUAIARcgCZwQzG6pjDtUubrAa2rcawHGynhbWx64ZdiqYPp7DPUvg1Cxo1tSRzhZ2oCTrD1cgStiVtJRybM7SUYcRXvKBisFQYjBI2UN1g7VOw33hIQcVzL7QqcouWUVBejozbwpwErL8bd4IHitW9g50JJFbq9N1LScYrmWdckfOBPdYXW1ZWruaypJ4yYq9XyocWMijfdbOo6XVs2m3mL7mG2u4V1y5P8GGoOfuXUeHY/8N/tsqtTf1gbUWcTbaCO9XvB6UivU+eQMvQDeBJ77KVH1ZPcZ80ii1wtI/2iq+osSZ9UtHmhB/pGBeDYBACAEBcMPbaNo7Fa0+lHzXWJcVyzr4uc4xwij8LrDbbS92aVy9l+iNb6EI+6497j/Cml1yIq/bRkhH0aQ/iMH+Ll4fOuvY9JfRya1Gem3msOpxzbyR5tHiqjZXzI6kmdg96h7HQ6PHMWDJSDf3IvTzRd8CawDZCARx2opvDRLgm0/wAFl0NdlIOXzVvprxFlNqq9SFjekDmu1ICBba7bnwCm5vsS4Yi109ShxTO5hcz3xMdJk4jPcrChJygmytrxUJtRNtZDFzBSSNARQDQCuj2BgfWRNeGOe1r3ei0uAceQXpRbWSVF7njEda84pI/WNxJML39VocLcrBWkY+hIt1BKmjg0Fy5xGVopTl7B/lZDYe2AoNp5LFW6Sx05/Ua/RurVLoYPBHzWCJRUlhlow6oMjA47cwfdvXJ31BUqzS9z5zqtrG3uHCO25srXp1JU5qcXzRWSipLDNV92nL/gvodtVpala+rvuvwc3VhO1q5RnELZNj2tOVmvJF+R2L1Y2/8ACp+XhtZZNaSuHxZwzWqIXMNnCx/7Yd6s4TU1lGnKm47kAV6IgvUinYietf7Sq6vWz6tY/wBeHsay8G0CAEAwiIexcqUdBvIK1hsj5dqEs15G3Vz65BtazWt/8RZRThwLBqTqcWCMsxdqg+qLDvJ+a9RglnHciU21gmKp3mzHlYuDu24Fl5dNcfH3PXmvg4SFOek3mFhvVmjL2Jt360zeO1fLJL1P3OrWxgqJ7ZDcus0rQ1OPmV/8NWprU7eLp0n8ippCTmvOu6dQowUqawW/h/VK9xNxqPJvxUxI1nEMbxdv5DaVy8KeVlnWzrKLwubNmGsELHticXF9gXWsABfYs8aqpRai9zXlQlVmpVFhIy6P4b5593DoNNzfedwXuzoOpLiZ5vrhUocEdy7gcFfpJLCOd3eRqSQUAaASASACoZB41pZO44vkT0ZoWjsHRvb4q0pJeWi4oRXknIpnXrZSPtVR72yfysy2M0uj/DWwVuU54U0h79UfNSepbr3NegPSPL5hY6vSWFg8Vfg3lqF4CAsWB/VD2iua1X7/AMHBeIP7fwdBVhRkXtBCs9Lv3aVuLs9zVu7fzqeFuahavo1OoqkVKLymczJOD4XuSc8kAHMDZfcvSjh5R5dR4wwhh1jZat9d/wAak5ljpln/ACqqgYKfA42zOc7pgi4DgMjfPJcZc6zOrDMeTPqNvbqnBQ/CNHEdHvOTERkRjVDjcZX7Fs2mqxhR+pzZllT58ivV9I6J5Y7aN42FXVCtGtBTiYmsGusxAwiIlsXSEdFvIK2jsfK7778iS9mmCgDQE4to5hYLnHlS9jLRzxo3KmTVv9o/AcVxujaX59R1ai9KbwXd5dcEeCO5oLt+UI/pFFGLnLC3N2mjsO0r5/reoefVcY7I+m6Dpv8AHpKUt2Zy4m187KhyzoOFJ5RlpKZ0jwxmZJ7u1ZKNJ1JqKMVarGnFyZfaCjbEwMbu29p3ldLSpKnHhOYq1XUk5M2AFlMQyUJFdAO6ASAEAJ3B4dj1U0YpI95s1s+Z25NVrTXoRdUI/SSOPS1bWySPN+k2UNtbIvBtfvWUyuPJInhVUyNtQH3vJAY2WF+kXNOfDYoJks4MFB6R5H5KJr0s3LL7yN5aaWeSL2clFcT2MTZ2k2Bv7lkdJpZNWnewqT4UWfA/qh7Tlyuq/f8Ag47xB/b+DoKsKMEBgqdy7jw1UlK3cW9nyKHVYpTTRgXSlQbFF6XuXP8AiJ4oI6nwxHNczSnpgfdd8lw3/WfSEEf1h9jwP+1O8CHyZxMVwV1RO4hwaA1uZF7ngugsb+FC3SlzMMoZZV6undG9zHbWmyvqdRVIqS7mJrBibtWRHmWzLxEOiOQVqtj5Rev60vcC1esmrkk1ihywSsvkjpigijANQ46xFxFHYu/UdjVqOtUqPFNcvyzdjRpwXFUfwas07L9XGGjdrFzjzuvLt6k+uZ4lXpp+hGrI4k3OZW3TpxhHhijBObm8sz0kN8zs3fMrntd1Dy4+TTfqZdaLb8VeMntlEWYjEXFoOfwNuC5R2FbHE0fWFQlGKOZ/8w/X3at7W3243Vg9Mh5We5t/xlw/s9C0YqqdjOm9jJHus3WIDiLDYosKKjFvHM5bUqdWU/SnhFpC3ynGpAEKARshIWQDQCKASdwfPmkp+l1H50n7iriHSi9pdCOavRkBAZ6L0x7/AAXmXNGxatKqsk6ue/RGzeeK804cKM97c+Y+GOyHRReseQ+ZUVZYWD1YUeKXG+xb8D+qHN3iuQ1X7/wc34g/t/CN9VhRggMNTu9/yXa+GPsy9yi1brXsYF05TmxS7+S5rxJLFKKOx8JxzVkxu+sZ7LvFq49fbPoL3MgFpP0HxC8x5U2Qwj+sf2hpXqbfkr3PPcpmlDbVDu2xXY6bLNujWnucpu1b6PEtmXeN3RbyCtY80fKb1fWl7k7qTTJxPLSCNoNwvMkpLDPUZcLyJ7ySScyczzRJJYREpOTyIlSeeY4YtY2955LUv7uNtRc2bdrRdWWEbUx6LtwDHW7ivnka0q9ypy7s7HT6ahVhFfkqMPpN5jxXUtZWD6g9gO33/NMciexnxBxL7ngLdwWKhFJP3MdOK4cHsei85fSwOJuTGLk7cv8A0vM16jg7+ChczivydVeTUGQgIKCR3QElJAWQCsgR876Qm9VUfnSfvKt4dKL+n0L2OevR7OtRf0sTGySj+okdcthDtWNgvkZXDMk/ZHvXlps8S4nyXIwV+JukItHFCACAIIw3I8TtPepSPcPT3NWCIuNt289ihySMtGk6k+FHSA4LUk23lnRQgoRSRY8D+qHM+K5jVfv/AAcL4g/t/CN9VhRggG+EG2atdP1SpZpqPNM2qWi072PFNmrNFqrtdO1GF3DK3OZ1TSqlnP8ARlpG3uqfxNL0RXuXvhBeubM7orua6/ogjne38Lj/ADfTwndDc3pA8AR3ryp+lonAms6RdxAHcvTqZgokYKdpcOv/AEhdjpDzbmtU6jiK0PBasIqw+MD1m5FWFCfEjgNesHSq+YlyZurYOdJByjBBJQeScbCTYLDXrQowc5vkZKUHUfCjbDA0WGfE8T/C+farqLu6nLpWx01paxox/ZiqzaN54NP8fNadms1kXOnR4rmJVYPSbzHiutl0n0l9I6gdJ3MpHmkTHYyVm0ey3wXin39zxT2+Tt4hjE7KWljje6MajiSwkEkO4jcvfCslZSs6VS4qzms8y/6E4k+ela6Q3cCWk8bbysNRYZzeqW8aFw4x2O+vBXAQgEgJoAQEbqAeB6a0Toa2drhYOeXt7Wvzy71bUnmCLy3knTRw1kMwISWjQrRyOrMplLg1gFtXK5N81S6vqbsoxcVnJgq1HHGC7UeCRCjbC4C2tm4AAk6x6V+S4+rqtaVbzEzxTqzhV4kytaZYRFTvZ5oEBzTcXvmF0Oj307qL4+xfaXdTrRfH2Hgn1Q5lamq/f+DmPEH9v4N9VhRAgGX21eBB77q5ttNVe1dRbozWepfxq/ly2ZkewEWK0bS6qWlZNf4dNe2kLyi0zDTgNuDYc1da1cO7pwlBFJoVpK0qzhI2LrmHFrc6sCFGQFlC3BTdMfrh7IXaaM/ofJrVNzgq3MZ0cAJ88ORus1u8TKvWIxdrLKLQrE+ZyGh5GAoZ5M9GOkfZKpNf/pyLLTsOqjOvnp0Zr4iepk9kfuC3bBZrItNIjm6iViH0m8x4rqpdJ9Dl0kqsdN3tFeaXSiKfOJOr9T2Aopd/cQ7m5iRvBTH7sg7nBZDWt/vVPgvnkxfemcOEh+OaxVDmtdX/ACPguNliKQCEAkBJAAQCKAoPlcoWGnZLq9Nr2tDt+q69weK27SXNo3rGT4mjyVbxaHV0WpWyVUTHgOaXC4OwhaOpVXSt5SjuY6rxE9apaNkc0xjaGXYy4aLC4vuXzq6ualaMeN55mnnKWSWyFna5vxJWqo+t+xkXW/YrflHZ9UfaHguj8NPlMttFfUczAx1Q5lZtV+/8FF4g/t/BvqsKMEBjqvV5HxXb+G3m3af5KPU8qakjNSvJyO5U2u2Co1OOHc7Lw9qDuKXDLsOeIOycA7nYqkhXqU1hM6LyoN5wav8ASObnES37pJLT7js9y2fPU/TNGRpI22OuAVqThh4BMArHgZKdpkOub7C7LRfsP3Nap1HBAVuYz07RnRSna2CYguc5pLg49E3GWXYuK1HXbiFVwg8YNCu/MTjLYz4ng4jY6Rp9cgN3BtyAr7RdenczjRmueNzitS0xUoupH8nF1F1uSg7DsUyZ7ei6s1H8nOixctdm24zGRzVBqcnc0nSXI+mWnhGlGlGoperB24pA5oc3Ydi4erTdObiymr0XRm4Psa+K/Uv/AE+K3NM+8WmhLN0isNNiDwN1075nfNZWCc8ms4u2XN1EVhYIhHhjgUkl7dgt8SojHASxkzz1IdFGzewvvws4i3gsjMUKTjUlL84L95LHdVMPvjwWCqczr6+rF/ovCxFCBQgdlB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7" name="AutoShape 6" descr="data:image/jpeg;base64,/9j/4AAQSkZJRgABAQAAAQABAAD/2wCEAAkGBxASEhQUEBQUEBQUFBQUFBQPFBAVFBQUFBUWGBQUFBUYHCggGBwlHBQUITEhJSkrLi4uFx8zODMsNygtLisBCgoKDg0OGxAQGiwkHyQtLCwsLCwsLCwsLCwsLCwsLCwsLCwsLCwsLCwsLCwsLCwsLCwsLCwsLCwsLCwsLCwsLP/AABEIALcBEwMBEQACEQEDEQH/xAAcAAACAgMBAQAAAAAAAAAAAAAAAQIGAwQFBwj/xABBEAABAwICBgUICQUAAgMAAAABAAIDBBEFIQYSMUFRcSIjYZGxBxMyQnKBocEkM1JiY3OCstEUNKLh8JLxFUPC/8QAGwEBAAIDAQEAAAAAAAAAAAAAAAEFAwQGAgf/xAAvEQACAQMCBAUEAwADAQAAAAAAAQIDBBEFMRIhMkEGEyJxgSMzUWEUNJEkQ7FC/9oADAMBAAIRAxEAPwD3FAK6AAgEQgC6ALoBhANACAiQgGEAkAwEAFAKyACUBAStJsCCd4uLj3JgYe+Cr6f6SuooW+aAMshIaTsaAM3W3rPQpcby9jZtqCqPnsee4Jp1WxTNdLK6ZhcA9r7bCcy2wyIW3OhBrY36lrTceSPVsV0jpaZrXTSBuuAWgXLiDv1RuWgqUpPCKyFKc36UZcHxumqml0EgfbaMw4c2nNROnKG55nTlDc6K8ZyeCSkCJQAgFdANAIlAF0AXUEggGpIBAMIAsgEgAoACAHIACAaAEAkJBCBhANAIlACAjdRkElIK3p9iz6Wje+M2e4hjXfZLt/ddZqEVKfM2LaCnPDPEoa6Vkgka9weDra2sb37TvVi4rbBcOnFrGC1+UbEDMKN7si6n1yN13Ef7WKhHhyjWtafDn3Ka0XNuOSzm29jr6WzPdVPDzfUDGN7Ghjch7yV5iklyMdFJR5HR8m1Q5ldGAbB4c0jjlksddJwZiu1mnk9uVXkph2UgEAroBoCJKhkiQDQAAgJgIQF1IAhAAQDQEQUA7oBFAMlAIIAugBAF0AFABQAhIIQIlACZBxKnS2gjl80+dofexGZAPBzrWBWRUZtZSMyt6jWUjgeVuUf0cdjcOlact41XFZrVepmxYr1s8iK3y0LJps6zqVn2KSHvcD/Cx09n7mChs3+zgUou9g4vaPiF7Zmex0tLh9Mn9sDua1RHY80uhEtDH2rqY/igd4I+a81ehnmus05HvxVSiiBSB2QBZAFkAEKAIBSB2QCCAd0AICSAEAICAKAldACARQAEAIAQDQBdAIoAQDQELJgk52klQ6Olne02LYnkHgbZFe6KzNJmSik5pM+eib7c77Sd/aVbF6W7Gal7sJo9cknzsoF/stJDfgsMUlUeDVhFKs8FRKzG0WLTz+6A+zBC3uZ/tY6fSYaC9PycfCm3nhHGWMf5tXt7Myy6Wbul397UfmH4AKIdKPFLoRh0dk1aqA8JWfuCifSxV6GfQyqSiJAIQNACAEAkABACAEAEIBFAF1AGCpAWQEUAwUAIAKALoBIBhQBFynuEsmtS10Ut/NPbJqmztQg2PapaaMk6c6fUsZNlRkxpjCAd0AWQFe09k1aCoP3bd5A+azW/3EZ7ZZqo8HVmXZaMfyw6gbx867vcsUetmvT51JMrMbbkDiQO8rKbD2O7p2+9dN2aje5jV4p9JiodBo6Os1qqnH40fwcD8lMulnqo8QZk0rP0yo/Nd4qKfSiKP20aWHPtLGeEjD/kFMtmep9LPo9uxVD3KBkkIGgBACAEAIAQAgEUBFxUAiEJJKSCSAgvOSRgqSAUgEAIAQEJpNVpPAE9yJZZ6guKSR5tDplUTefa/VDTE8s1RYttYbd+1bCprJ0z0mnTUJrfKK9guISwCV0Ti0lgbfmRnzXvCZb3NrTrOKki9+TnFppmSNmeZCwixd6VjuWGcUjmtatKdGScFjJc1hKUd1IFdAVPyoSWw+TtfGP82rPa85m3ZrNVHiasi3LLpU61PQM4U7nW5u/0sVPdmvQ5uT/ZxMLZrTQjjLGO94WRmeXSzc0tk1qyoP4jh3ZfJeYLEUeKKxBGTQxmtXUw/EB7gT8kqPEGRXeKbMGkx+l1H5z/ABSHSiaS9COax9iDwIPdmvRkex9JUrrsaeLQfgqmfUzn59TRlC8nkLoCEkzRkXAHgSAmGThkgUIGCgGUAg5AK6gAShIroAQAgGgFZAFkA1IFdQAQhgSp7kpdjzsaXVElRLE7V80RI0ADMaoyN1njDmdItKhCnConz5FRw3ZKfwiO8j+FmReV9oL9oKRvVTH2P3LytjJUf1Ir3Ld5LH9OYfdaViqlF4gXKLPRLrAcwO6kBdQCk+VmS1GB9qVvwzW1a9Rt2XWePKwLY26/EJJhGH26qMRtsLdEEnPtzUJJHmMVHY14pHNcHNJa5pBBG0EG4IUnoJpXPcXPJc5xJcTtJO0lAlgnSVL4ntkjcWPabtcNoKhrPJkNJrDITSue4ueS5ziS4naSdpKEpYWEQupB9FYI/Wp4TxiYf8Qqip1Moai9bN1eTGebadaduY4wUbgCMpJRYkHe1n8rcoUMrMjft7Xi9UjzaapkedZ73OJzu5xJW3hIsVCK7HsXkxxCSak60lxjeWAnMltgQCfetC4hiRU3UVGfIt91rZNbAXQAQgEgGgBANACALoAQAgBAFkAIQyMhsDyKlbnqO6PFMPfeaR33ZStyJ3lRfSgvYw0JtHN7LR3lMGaqszijJRt+jzntj8SnY8VX9aC9yx+S5/XyjjHfucsU9ip8QL6cWemLAcpuK6jBIItgULywH6PF2y//AJK3LXdm7YdTPJlvFoCAEAIAQAgAoSfQWirr0dMfwY/2hVVXrZQ1+VRlU8oumHmg6mp3dY4WkeP/AKwfVB+0fgs9vQy+Jm1a2+fVLY8oW8WZYsK0eZJEHveQ53ogWsO1yp7zVlQqeWlkrrm/dKfCkXfRlxppGRMPQB1XAXsTvdbjdUjvZ1Ljib5fgqp15VKnEy10WNRySujAIIvYnY621btK8jUqOBMaibwdO63GZBIAQDQCQAgBACAaAEAIAQAjIMNa60bzwa7wXqO5kpLM17o8JbK5pJabXBB5HaFtZPoagpRWe2CLXkAgHI2uONtiZMmFnJJszg0tBIa6xI3G2xMkOCbUu6LT5M3WqndsZ8QvE9ik15fRT/Za9NtJP6VmpEeueMvuD7RXiEM8ym0ywdzPil0oqugtbUyVgu9722Jk1nEi27sGa9zXIttVt6FK35LD7HqK1kcmUDyw/wBvD+af2lblpuzfsepnlC3izBACAEAICcUbnGzAXHg0EnuChhtLc69LoliEno00lvvgM/dZeHVgt2YncU1uy8YvpK6goYaYWFX5prSLg+aGzWPbwC1o0lObl2NKFFVarn2PL5HlxJcS4k3JJuSTtJK3SyxgQF9mfJAehYdTPijjY8armtbcHcTnY964jUZqV1LBzN3JSrNo60vRqf1t+NlqvlURge5lwp2rVX3NdITbgA5ZKEuGtn8ExeJZLHhGNNqHOaGlhAuLm9x8irW3u1Wk44M0ZqTOqFvfoysakgEArKCQQDCALIAQAgBACACUZDNbEz1MnsO8F7juZaH3I+6PCStg+iw6V7ISHo2qLD5ZifNtLrbTkGjm45BSkzDVuKdJepncwN4oXmV0kT3ahaI43Fzi47MwLKJJJcypvG7uHDwtL8s5lRFNNPrT3DpDcuPAbhy4LVqXdOEHKLzg9/zba2t35Tzw/wDpeND3w0zJcrbCXk3cdwbZVtPU3PPGuSOSutRqXMs1OxbKCtZM3WjNxexuLEHtC26VaNVcUTBGXFsUbyxnqYPzXfsKs7TuWNhuzypbpZAgBACAtlBgNLTxtmxJxGuNaOmjPWOG4vPqjsWGU5N4h/prTqzk+Gn/AKSm06kYNSighpGbtVoc89pOy/eoVHPU8kK1T5zbZxazSOtlPWVEp7A8tHc2yyKnFbIzKjBbJHNe8kkuJJO0kkk8yvRk2IqQX/yZ6K+dcKqdvVsPVNPrvHrch48lq3FXhXCtzRu6/CuFbnYxc/SJPzD4ria/Os/coJdRPEcqj9TD4KJr6ge46QfSSOLpB3hyQ6yO5s6Jm05HFjh3ELZ0/lW+D3T3LiFfI2RoSNACAVkA0AIAQCQAgGgAFCDVxT6mT2HeBXuO5mofcj7o8KK2T6JDpXwJQejbqq972tYOhG0WDG7DxLuJXpyZrwt4Qbm+b/JkoqR7ZIy5paCcrrQua8HSkovngr7+8pTt6kYS5pFrhp2uY9zr3ZbV5uyXMR5RZwCk1Fr8koG9VJzZ80j0sg7+hZ6Mo7Wn4FWelvqM1HucHyxjqaf8x37SujtO5bWHUzytbpZAgBASifquByNiDY7DY3zQGbEK2SaR0kp1nONyeHADgAoSxsRGKSwjXUnoEIGwZi+Wahh7F4bglKQ0ebuLNJIJDnbCc+1crV1a4hWa7fgoJ31WM3zPUsJkidEzzI1WAABo9W3qkLcp11Wjxpnjj43ko2IO66Q/iP8A3Fc5Wf1Je5qS3IVNQ57tY7ctnYLDwXhyy8kBDUua8P2m5Oe8nb4onh5IOhoy/wCkt7Q7wJW1Yv66MlPqLuuhNkaEggBAJAMIAsgBAKyAaARQAmARkAIsdhFlKeBF4eUeLaR4S+mncxwOqSSw7i0nitmLyjvNPu416SxujlqTfM1GLyM9pvisVd8NOT/Rq3s+GhKX6LW6O/6TrfLLvXIRnji/Z81p1HHi/ZvQDqJPaYPipXQzH2HEPo7/AMxngUXQx2OvoU7pSjsYe4uVhpj9UkZaW7IeU/DzLROLRcxOEnuGTvhddDazSmWNpPhqe54orAuAUgEAIAQAgBAbuEYZLUytiiF3OPuaN7ncAF5lJRWWeZzUFlnqmIaNimgj82S8MaGyE7Sftcr/ACXJapR4pebH5OcuPXJzMOB4oYH55sd6Q4feHatC2uHSl+u5ghJxZjqaORznOYBIC5x6stcbE3vYG47l4nBuTa5hpvmaJCxM8AoB09Gv7mP9X7XLasvvRPdPqL0ujNsEA0AIAQAgGgEgBACACgEoYBSRszzzyp+lBycs9LY6bw/vIoayHTGzhovKzn4LWvXihL2K7VXi0n7FsYRZ3aAB/wCQPyXIo+bmZkrRC5vrF4NuwL2muDBPYyMmb/TubfpF4NuwBSmvLwTnkdPQ13WvHFngR/K3dMeKj9j3S3LVVFmo7zltWxDtbZYq7c1D1PkbClw8zwzHdHhGZHwu1ogSWhws7V/0sttq1OtU8vGGWVvfxqSUWuZX1algCAEAIAQG5hGHPqJmQx2DnmwLtg3kn3BeZSUVlnmc1CLkz2TCMMpMKhFzrPd6T7Xc88ANzRwWklUuJYic9e38U8zfL8EtIcaBpw6E/WG194FsxzWe1s81HGotinvr5eUnTe5U4JLg6x2bDv5LBqeiRrSTpLDK62v3FPj5ko5AdlwRn/sEKi1DR52cOPOUWFtexrPCM01Q59tbMj1j6RHAneqeUm9zeyYl4IOno3/cR/q/aVtWbxWTMlNZlyLXS4tDI5zWuzbtJyBG8gq6hcQk2slhO2nBJ4N5jwRdpBHEZrYi01lGJpp4Y1JA0AigGgGgEgBACAEAggAp3DPPPKn6UHJyz09jpfD/AP8ARQ1kOmNzCPrm+/wK09Q/ryKrWv6cyzLkz52CAEBsUmIPgc1zLXd6WsL9G+wcNi6nQrCFWm6jK67vJ0ZpRMU1fI50mu5zg462rc2uNlgry+0yFxRVNcjRhfzjNtmljkLv6KSXINJEee0l223/AG9UVDSXb3ay8pc0dLpElXkp/goCvzqQQAgBACAsXk/H06A7AHHPdm0jasdWLcHg1bupGNNpsv2nUnWxjgzxKzaWvQ2cHrMm5pHJkP0dg4yPPwatuK+vL2K2pnykYom9W88NX4lZJP1pGKC9DIUhzPIqp19ZtGbWmvFbBnXz06QYF1J7hCU3iKyblEXNe22R7O3aslObjI6G0t1Gh6o8zC0ZPt/2ahNvLLbC9KLVog68JHB5HwBV1p7cqZRaksVeR3Qt9leCEisgGgBACAEAkIGi5kiQgCn7JPPPKn6UHJyz0tjpfD+8ihrIdMbmEfXN9/7StLUP68ip1t4splmXKHzwFIN9sMMdvO60j9uow2DexzuPYFlShHq5v8HrCW5oYjMHOGqwMAGQFz3krtfD882raXcoNUx5ywYQ06zgOBV636UVuPUzJUvLqZsZzYXOJbuJ3LH5cXVbf4RYWtzUo8PC+555O2ziBuJWpJYbR9Koz46cZPujGvJkBACAEBasFZaJu4nMqxoxXAfP9erz/lNZ5FhxuUuEOsbnzLbn3lY7WKi54/JWXk3Lhb/BinNoYubz8QvcPuyMdX7aJQDqJD95g8V5k/qxX6Z4ivpmCj9LmD4LR1mPFaSRksXisjYXzg6cys2e/wCQR7F1pK5szQnrBy8AvdPmy8fQRjHReeXipgsxZ6k/VEsmhrurePvfIK103oZUamvqJlgVoirbGhIIQCEjQEUAIARcgCZwQzG6pjDtUubrAa2rcawHGynhbWx64ZdiqYPp7DPUvg1Cxo1tSRzhZ2oCTrD1cgStiVtJRybM7SUYcRXvKBisFQYjBI2UN1g7VOw33hIQcVzL7QqcouWUVBejozbwpwErL8bd4IHitW9g50JJFbq9N1LScYrmWdckfOBPdYXW1ZWruaypJ4yYq9XyocWMijfdbOo6XVs2m3mL7mG2u4V1y5P8GGoOfuXUeHY/8N/tsqtTf1gbUWcTbaCO9XvB6UivU+eQMvQDeBJ77KVH1ZPcZ80ii1wtI/2iq+osSZ9UtHmhB/pGBeDYBACAEBcMPbaNo7Fa0+lHzXWJcVyzr4uc4xwij8LrDbbS92aVy9l+iNb6EI+6497j/Cml1yIq/bRkhH0aQ/iMH+Ll4fOuvY9JfRya1Gem3msOpxzbyR5tHiqjZXzI6kmdg96h7HQ6PHMWDJSDf3IvTzRd8CawDZCARx2opvDRLgm0/wAFl0NdlIOXzVvprxFlNqq9SFjekDmu1ICBba7bnwCm5vsS4Yi109ShxTO5hcz3xMdJk4jPcrChJygmytrxUJtRNtZDFzBSSNARQDQCuj2BgfWRNeGOe1r3ei0uAceQXpRbWSVF7njEda84pI/WNxJML39VocLcrBWkY+hIt1BKmjg0Fy5xGVopTl7B/lZDYe2AoNp5LFW6Sx05/Ua/RurVLoYPBHzWCJRUlhlow6oMjA47cwfdvXJ31BUqzS9z5zqtrG3uHCO25srXp1JU5qcXzRWSipLDNV92nL/gvodtVpala+rvuvwc3VhO1q5RnELZNj2tOVmvJF+R2L1Y2/8ACp+XhtZZNaSuHxZwzWqIXMNnCx/7Yd6s4TU1lGnKm47kAV6IgvUinYietf7Sq6vWz6tY/wBeHsay8G0CAEAwiIexcqUdBvIK1hsj5dqEs15G3Vz65BtazWt/8RZRThwLBqTqcWCMsxdqg+qLDvJ+a9RglnHciU21gmKp3mzHlYuDu24Fl5dNcfH3PXmvg4SFOek3mFhvVmjL2Jt360zeO1fLJL1P3OrWxgqJ7ZDcus0rQ1OPmV/8NWprU7eLp0n8ippCTmvOu6dQowUqawW/h/VK9xNxqPJvxUxI1nEMbxdv5DaVy8KeVlnWzrKLwubNmGsELHticXF9gXWsABfYs8aqpRai9zXlQlVmpVFhIy6P4b5593DoNNzfedwXuzoOpLiZ5vrhUocEdy7gcFfpJLCOd3eRqSQUAaASASACoZB41pZO44vkT0ZoWjsHRvb4q0pJeWi4oRXknIpnXrZSPtVR72yfysy2M0uj/DWwVuU54U0h79UfNSepbr3NegPSPL5hY6vSWFg8Vfg3lqF4CAsWB/VD2iua1X7/AMHBeIP7fwdBVhRkXtBCs9Lv3aVuLs9zVu7fzqeFuahavo1OoqkVKLymczJOD4XuSc8kAHMDZfcvSjh5R5dR4wwhh1jZat9d/wAak5ljpln/ACqqgYKfA42zOc7pgi4DgMjfPJcZc6zOrDMeTPqNvbqnBQ/CNHEdHvOTERkRjVDjcZX7Fs2mqxhR+pzZllT58ivV9I6J5Y7aN42FXVCtGtBTiYmsGusxAwiIlsXSEdFvIK2jsfK7778iS9mmCgDQE4to5hYLnHlS9jLRzxo3KmTVv9o/AcVxujaX59R1ai9KbwXd5dcEeCO5oLt+UI/pFFGLnLC3N2mjsO0r5/reoefVcY7I+m6Dpv8AHpKUt2Zy4m187KhyzoOFJ5RlpKZ0jwxmZJ7u1ZKNJ1JqKMVarGnFyZfaCjbEwMbu29p3ldLSpKnHhOYq1XUk5M2AFlMQyUJFdAO6ASAEAJ3B4dj1U0YpI95s1s+Z25NVrTXoRdUI/SSOPS1bWySPN+k2UNtbIvBtfvWUyuPJInhVUyNtQH3vJAY2WF+kXNOfDYoJks4MFB6R5H5KJr0s3LL7yN5aaWeSL2clFcT2MTZ2k2Bv7lkdJpZNWnewqT4UWfA/qh7Tlyuq/f8Ag47xB/b+DoKsKMEBgqdy7jw1UlK3cW9nyKHVYpTTRgXSlQbFF6XuXP8AiJ4oI6nwxHNczSnpgfdd8lw3/WfSEEf1h9jwP+1O8CHyZxMVwV1RO4hwaA1uZF7ngugsb+FC3SlzMMoZZV6undG9zHbWmyvqdRVIqS7mJrBibtWRHmWzLxEOiOQVqtj5Rev60vcC1esmrkk1ihywSsvkjpigijANQ46xFxFHYu/UdjVqOtUqPFNcvyzdjRpwXFUfwas07L9XGGjdrFzjzuvLt6k+uZ4lXpp+hGrI4k3OZW3TpxhHhijBObm8sz0kN8zs3fMrntd1Dy4+TTfqZdaLb8VeMntlEWYjEXFoOfwNuC5R2FbHE0fWFQlGKOZ/8w/X3at7W3243Vg9Mh5We5t/xlw/s9C0YqqdjOm9jJHus3WIDiLDYosKKjFvHM5bUqdWU/SnhFpC3ynGpAEKARshIWQDQCKASdwfPmkp+l1H50n7iriHSi9pdCOavRkBAZ6L0x7/AAXmXNGxatKqsk6ue/RGzeeK804cKM97c+Y+GOyHRReseQ+ZUVZYWD1YUeKXG+xb8D+qHN3iuQ1X7/wc34g/t/CN9VhRggMNTu9/yXa+GPsy9yi1brXsYF05TmxS7+S5rxJLFKKOx8JxzVkxu+sZ7LvFq49fbPoL3MgFpP0HxC8x5U2Qwj+sf2hpXqbfkr3PPcpmlDbVDu2xXY6bLNujWnucpu1b6PEtmXeN3RbyCtY80fKb1fWl7k7qTTJxPLSCNoNwvMkpLDPUZcLyJ7ySScyczzRJJYREpOTyIlSeeY4YtY2955LUv7uNtRc2bdrRdWWEbUx6LtwDHW7ivnka0q9ypy7s7HT6ahVhFfkqMPpN5jxXUtZWD6g9gO33/NMciexnxBxL7ngLdwWKhFJP3MdOK4cHsei85fSwOJuTGLk7cv8A0vM16jg7+ChczivydVeTUGQgIKCR3QElJAWQCsgR876Qm9VUfnSfvKt4dKL+n0L2OevR7OtRf0sTGySj+okdcthDtWNgvkZXDMk/ZHvXlps8S4nyXIwV+JukItHFCACAIIw3I8TtPepSPcPT3NWCIuNt289ihySMtGk6k+FHSA4LUk23lnRQgoRSRY8D+qHM+K5jVfv/AAcL4g/t/CN9VhRggG+EG2atdP1SpZpqPNM2qWi072PFNmrNFqrtdO1GF3DK3OZ1TSqlnP8ARlpG3uqfxNL0RXuXvhBeubM7orua6/ogjne38Lj/ADfTwndDc3pA8AR3ryp+lonAms6RdxAHcvTqZgokYKdpcOv/AEhdjpDzbmtU6jiK0PBasIqw+MD1m5FWFCfEjgNesHSq+YlyZurYOdJByjBBJQeScbCTYLDXrQowc5vkZKUHUfCjbDA0WGfE8T/C+farqLu6nLpWx01paxox/ZiqzaN54NP8fNadms1kXOnR4rmJVYPSbzHiutl0n0l9I6gdJ3MpHmkTHYyVm0ey3wXin39zxT2+Tt4hjE7KWljje6MajiSwkEkO4jcvfCslZSs6VS4qzms8y/6E4k+ela6Q3cCWk8bbysNRYZzeqW8aFw4x2O+vBXAQgEgJoAQEbqAeB6a0Toa2drhYOeXt7Wvzy71bUnmCLy3knTRw1kMwISWjQrRyOrMplLg1gFtXK5N81S6vqbsoxcVnJgq1HHGC7UeCRCjbC4C2tm4AAk6x6V+S4+rqtaVbzEzxTqzhV4kytaZYRFTvZ5oEBzTcXvmF0Oj307qL4+xfaXdTrRfH2Hgn1Q5lamq/f+DmPEH9v4N9VhRAgGX21eBB77q5ttNVe1dRbozWepfxq/ly2ZkewEWK0bS6qWlZNf4dNe2kLyi0zDTgNuDYc1da1cO7pwlBFJoVpK0qzhI2LrmHFrc6sCFGQFlC3BTdMfrh7IXaaM/ofJrVNzgq3MZ0cAJ88ORus1u8TKvWIxdrLKLQrE+ZyGh5GAoZ5M9GOkfZKpNf/pyLLTsOqjOvnp0Zr4iepk9kfuC3bBZrItNIjm6iViH0m8x4rqpdJ9Dl0kqsdN3tFeaXSiKfOJOr9T2Aopd/cQ7m5iRvBTH7sg7nBZDWt/vVPgvnkxfemcOEh+OaxVDmtdX/ACPguNliKQCEAkBJAAQCKAoPlcoWGnZLq9Nr2tDt+q69weK27SXNo3rGT4mjyVbxaHV0WpWyVUTHgOaXC4OwhaOpVXSt5SjuY6rxE9apaNkc0xjaGXYy4aLC4vuXzq6ualaMeN55mnnKWSWyFna5vxJWqo+t+xkXW/YrflHZ9UfaHguj8NPlMttFfUczAx1Q5lZtV+/8FF4g/t/BvqsKMEBjqvV5HxXb+G3m3af5KPU8qakjNSvJyO5U2u2Co1OOHc7Lw9qDuKXDLsOeIOycA7nYqkhXqU1hM6LyoN5wav8ASObnES37pJLT7js9y2fPU/TNGRpI22OuAVqThh4BMArHgZKdpkOub7C7LRfsP3Nap1HBAVuYz07RnRSna2CYguc5pLg49E3GWXYuK1HXbiFVwg8YNCu/MTjLYz4ng4jY6Rp9cgN3BtyAr7RdenczjRmueNzitS0xUoupH8nF1F1uSg7DsUyZ7ei6s1H8nOixctdm24zGRzVBqcnc0nSXI+mWnhGlGlGoperB24pA5oc3Ydi4erTdObiymr0XRm4Psa+K/Uv/AE+K3NM+8WmhLN0isNNiDwN1075nfNZWCc8ms4u2XN1EVhYIhHhjgUkl7dgt8SojHASxkzz1IdFGzewvvws4i3gsjMUKTjUlL84L95LHdVMPvjwWCqczr6+rF/ovCxFCBQgdlB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60338"/>
          <a:ext cx="9144000" cy="6697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0" y="476250"/>
            <a:ext cx="885666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Научно-техническая революция</a:t>
            </a:r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(НТР)</a:t>
            </a:r>
          </a:p>
          <a:p>
            <a:pPr algn="ctr" eaLnBrk="0" hangingPunct="0"/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 к. 1940-х </a:t>
            </a:r>
            <a:r>
              <a:rPr lang="ru-RU" sz="32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нач.1950-х гг.)-</a:t>
            </a:r>
          </a:p>
          <a:p>
            <a:pPr algn="ctr" eaLnBrk="0" hangingPunct="0"/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оренное преобразование производительных сил на основе превращение </a:t>
            </a: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науки в ведущий фактор производства</a:t>
            </a:r>
            <a:endParaRPr lang="ru-RU" sz="28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316038" y="5807075"/>
            <a:ext cx="2232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Одна из первых</a:t>
            </a:r>
          </a:p>
          <a:p>
            <a:pPr algn="ctr" eaLnBrk="1" hangingPunct="1"/>
            <a:r>
              <a:rPr lang="ru-RU" b="1" i="1"/>
              <a:t>ЭВМ</a:t>
            </a:r>
            <a:r>
              <a:rPr lang="ru-RU"/>
              <a:t>, 1946 г.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195638"/>
            <a:ext cx="3065462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960938" y="4606925"/>
            <a:ext cx="40576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i="1"/>
              <a:t>Кибернетика-</a:t>
            </a:r>
            <a:r>
              <a:rPr lang="ru-RU"/>
              <a:t>  наука о закономерностях получения, хранения, передачи и преобразования  информации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429125" y="6075363"/>
            <a:ext cx="223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 i="1"/>
              <a:t>Генетика-</a:t>
            </a:r>
            <a:r>
              <a:rPr lang="ru-RU"/>
              <a:t> наука о наследственности</a:t>
            </a:r>
          </a:p>
        </p:txBody>
      </p:sp>
      <p:sp>
        <p:nvSpPr>
          <p:cNvPr id="12295" name="AutoShape 7" descr="Картинки по запросу кибернет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806700"/>
            <a:ext cx="2078037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395288" y="476250"/>
            <a:ext cx="8497887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Освоение космоса</a:t>
            </a:r>
          </a:p>
          <a:p>
            <a:pPr algn="ctr" eaLnBrk="1" hangingPunct="1"/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1957 г</a:t>
            </a:r>
            <a:r>
              <a:rPr lang="ru-RU" sz="2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СССР  запускает  искусственный спутник Земли.</a:t>
            </a:r>
          </a:p>
          <a:p>
            <a:pPr eaLnBrk="1" hangingPunct="1"/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 апреля 1961 г</a:t>
            </a:r>
            <a:r>
              <a:rPr lang="ru-RU" sz="2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первый  полет  человека в космос (Ю.Гагарин).</a:t>
            </a: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1969 г.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– высадка американских астронавтов на Луну </a:t>
            </a:r>
          </a:p>
        </p:txBody>
      </p:sp>
      <p:pic>
        <p:nvPicPr>
          <p:cNvPr id="13315" name="Picture 2" descr="I:\Гагар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3141663"/>
            <a:ext cx="3529013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-12700" y="1916113"/>
            <a:ext cx="9147175" cy="7778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Постиндустриальное(информационное) общ-во-</a:t>
            </a:r>
            <a:b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smtClean="0">
                <a:effectLst/>
                <a:latin typeface="Times New Roman" pitchFamily="18" charset="0"/>
                <a:cs typeface="Times New Roman" pitchFamily="18" charset="0"/>
              </a:rPr>
              <a:t>общество, в котором главным становится производство знаний, а промышленное производство основывается на высоких технологиях</a:t>
            </a:r>
            <a: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i="1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395536" y="2420888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3455988"/>
            <a:ext cx="8640763" cy="914400"/>
          </a:xfrm>
        </p:spPr>
        <p:txBody>
          <a:bodyPr/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Глобализация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растущее единство мира, движение капитала, товара и рабочей силы, сосредоточение управления в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руках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транснациональных компаний</a:t>
            </a:r>
            <a:b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ТНК</a:t>
            </a: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- крупные фирмы, имеющие зарубежные капиталы, дочерние предприятия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0" y="3141663"/>
            <a:ext cx="192087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3298825"/>
            <a:ext cx="1547812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3228975"/>
            <a:ext cx="1433512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Прямоугольник 4"/>
          <p:cNvSpPr>
            <a:spLocks noChangeArrowheads="1"/>
          </p:cNvSpPr>
          <p:nvPr/>
        </p:nvSpPr>
        <p:spPr bwMode="auto">
          <a:xfrm>
            <a:off x="323850" y="4868863"/>
            <a:ext cx="84963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	Глобализация в торговле вылилась в создание в </a:t>
            </a: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1995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Всемирной торговой организации (ВТО),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150 государств (уменьшение таможенных барьеров и пошлин)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815</TotalTime>
  <Words>327</Words>
  <Application>Microsoft Office PowerPoint</Application>
  <PresentationFormat>Экран (4:3)</PresentationFormat>
  <Paragraphs>101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Palatino Linotype</vt:lpstr>
      <vt:lpstr>Wingdings</vt:lpstr>
      <vt:lpstr>Calibri</vt:lpstr>
      <vt:lpstr>Times New Roman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Постиндустриальное(информационное) общ-во- общество, в котором главным становится производство знаний, а промышленное производство основывается на высоких технологиях </vt:lpstr>
      <vt:lpstr>Глобализация -  растущее единство мира, движение капитала, товара и рабочей силы, сосредоточение управления в руках транснациональных компаний (ТНК - крупные фирмы, имеющие зарубежные капиталы, дочерние предприятия )   </vt:lpstr>
      <vt:lpstr>Европейская экономическая интеграция</vt:lpstr>
      <vt:lpstr>Д/з: § 2, вопр. 1-2, 6  (с.17),                §3, вопр. 1-3 (с.23) - до 6(8?) б.  +  своя трактовка: «постиндустриальное (информационное) общ-во», «глобализация» + «Предлагаем обсудить» (с.24) – 9 б.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2-3 Общество всеобщего благосостояния</dc:title>
  <dc:creator>ПВГ</dc:creator>
  <cp:lastModifiedBy>Dmitriy Petkun</cp:lastModifiedBy>
  <cp:revision>91</cp:revision>
  <dcterms:created xsi:type="dcterms:W3CDTF">2011-10-13T07:18:31Z</dcterms:created>
  <dcterms:modified xsi:type="dcterms:W3CDTF">2016-08-30T17:24:03Z</dcterms:modified>
</cp:coreProperties>
</file>